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1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3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5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7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0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21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6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5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12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75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43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EB095-0E34-417D-9940-6E391C00863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4FB36-04E5-4404-877B-5C9929056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0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Enhance Access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Monday to Saturday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19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1" dirty="0" smtClean="0">
                <a:latin typeface="+mn-lt"/>
              </a:rPr>
              <a:t>GP Appointments</a:t>
            </a:r>
            <a:endParaRPr lang="en-GB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1233"/>
          </a:xfrm>
        </p:spPr>
        <p:txBody>
          <a:bodyPr/>
          <a:lstStyle/>
          <a:p>
            <a:r>
              <a:rPr lang="en-GB" sz="1800" dirty="0" smtClean="0"/>
              <a:t>Timings : 6pm to 8pm</a:t>
            </a:r>
          </a:p>
          <a:p>
            <a:r>
              <a:rPr lang="en-GB" sz="1800" dirty="0" smtClean="0"/>
              <a:t>Monday to Friday</a:t>
            </a:r>
          </a:p>
          <a:p>
            <a:r>
              <a:rPr lang="en-GB" sz="1800" dirty="0" smtClean="0"/>
              <a:t>Saturday 9am to 5 pm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All routine appointments can be booked in GP sessions. Mental health and ongoing problems are advised to be booked with the usual GP.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90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1" dirty="0" smtClean="0">
                <a:latin typeface="+mn-lt"/>
              </a:rPr>
              <a:t>Nurse Appointment</a:t>
            </a:r>
            <a:endParaRPr lang="en-GB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/>
              <a:t>Timings : Monday to Friday from 6pm to 8pm </a:t>
            </a:r>
          </a:p>
          <a:p>
            <a:pPr marL="0" indent="0">
              <a:buNone/>
            </a:pPr>
            <a:r>
              <a:rPr lang="en-GB" sz="1800" dirty="0" smtClean="0"/>
              <a:t>Saturday from </a:t>
            </a:r>
            <a:r>
              <a:rPr lang="en-GB" sz="1800" dirty="0"/>
              <a:t>9</a:t>
            </a:r>
            <a:r>
              <a:rPr lang="en-GB" sz="1800" dirty="0" smtClean="0"/>
              <a:t> am to 5pm</a:t>
            </a:r>
          </a:p>
          <a:p>
            <a:pPr marL="0" indent="0">
              <a:buNone/>
            </a:pPr>
            <a:r>
              <a:rPr lang="en-GB" sz="1800" b="1" dirty="0" smtClean="0"/>
              <a:t>Appointments</a:t>
            </a:r>
          </a:p>
          <a:p>
            <a:r>
              <a:rPr lang="en-GB" sz="1800" dirty="0" smtClean="0"/>
              <a:t>Smears, </a:t>
            </a:r>
          </a:p>
          <a:p>
            <a:r>
              <a:rPr lang="en-GB" sz="1800" dirty="0" smtClean="0"/>
              <a:t>B12 (</a:t>
            </a:r>
            <a:r>
              <a:rPr lang="en-GB" sz="1800" dirty="0" err="1" smtClean="0"/>
              <a:t>pt</a:t>
            </a:r>
            <a:r>
              <a:rPr lang="en-GB" sz="1800" dirty="0" smtClean="0"/>
              <a:t> to carry their own vaccine)</a:t>
            </a:r>
          </a:p>
          <a:p>
            <a:r>
              <a:rPr lang="en-GB" sz="1800" dirty="0" smtClean="0"/>
              <a:t>Simple Wound Dressing. Please book 2 slots for </a:t>
            </a:r>
            <a:r>
              <a:rPr lang="en-GB" sz="1800" dirty="0" smtClean="0"/>
              <a:t>dressings if possible </a:t>
            </a:r>
            <a:r>
              <a:rPr lang="en-GB" sz="1800" dirty="0" smtClean="0"/>
              <a:t>(</a:t>
            </a:r>
            <a:r>
              <a:rPr lang="en-GB" sz="1800" b="1" dirty="0" smtClean="0"/>
              <a:t>Home Practice to issue dressings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Chronic Disease </a:t>
            </a:r>
            <a:r>
              <a:rPr lang="en-GB" sz="1800" dirty="0" smtClean="0"/>
              <a:t>Review (Asthma)</a:t>
            </a:r>
            <a:endParaRPr lang="en-GB" sz="1800" dirty="0" smtClean="0"/>
          </a:p>
          <a:p>
            <a:r>
              <a:rPr lang="en-GB" sz="1800" dirty="0" err="1" smtClean="0"/>
              <a:t>Zoladex</a:t>
            </a:r>
            <a:r>
              <a:rPr lang="en-GB" sz="1800" dirty="0"/>
              <a:t> (maintenance only &amp; home practice to give the injection to the </a:t>
            </a:r>
            <a:r>
              <a:rPr lang="en-GB" sz="1800" dirty="0" err="1"/>
              <a:t>pt</a:t>
            </a:r>
            <a:r>
              <a:rPr lang="en-GB" sz="1800" dirty="0" smtClean="0"/>
              <a:t>)</a:t>
            </a:r>
            <a:endParaRPr lang="en-GB" sz="1800" dirty="0" smtClean="0"/>
          </a:p>
          <a:p>
            <a:r>
              <a:rPr lang="en-GB" sz="1800" dirty="0" smtClean="0"/>
              <a:t>Depo Provera (maintenance only &amp; home practice to give the injection to the </a:t>
            </a:r>
            <a:r>
              <a:rPr lang="en-GB" sz="1800" dirty="0" err="1" smtClean="0"/>
              <a:t>pt</a:t>
            </a:r>
            <a:r>
              <a:rPr lang="en-GB" sz="1800" dirty="0" smtClean="0"/>
              <a:t>)</a:t>
            </a:r>
          </a:p>
          <a:p>
            <a:endParaRPr lang="en-GB" sz="1800" dirty="0" smtClean="0"/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18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1" dirty="0" smtClean="0">
                <a:latin typeface="+mn-lt"/>
              </a:rPr>
              <a:t>Pharmacist Appointments</a:t>
            </a:r>
            <a:endParaRPr lang="en-GB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Telephone appointments </a:t>
            </a:r>
            <a:r>
              <a:rPr lang="en-GB" sz="1800" dirty="0" smtClean="0"/>
              <a:t>– Monday to Friday 5pm to 8pm</a:t>
            </a:r>
          </a:p>
          <a:p>
            <a:r>
              <a:rPr lang="en-GB" sz="1800" dirty="0" smtClean="0"/>
              <a:t>Face to Face appointments </a:t>
            </a:r>
            <a:r>
              <a:rPr lang="en-GB" sz="1800" dirty="0" smtClean="0"/>
              <a:t>– Monday to Friday 6pm to 8pm, Saturday </a:t>
            </a:r>
            <a:r>
              <a:rPr lang="en-GB" sz="1800" dirty="0" smtClean="0"/>
              <a:t>9am to 5pm</a:t>
            </a:r>
          </a:p>
          <a:p>
            <a:r>
              <a:rPr lang="en-GB" sz="1800" b="1" dirty="0" smtClean="0"/>
              <a:t>E-lite to be completed by home Practice</a:t>
            </a:r>
          </a:p>
          <a:p>
            <a:r>
              <a:rPr lang="en-GB" sz="1800" dirty="0" smtClean="0"/>
              <a:t>All minor ailments can be booked with pharmacists (list to be circulated)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3463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1" dirty="0" smtClean="0">
                <a:latin typeface="+mn-lt"/>
              </a:rPr>
              <a:t>HCA Appointment</a:t>
            </a:r>
            <a:endParaRPr lang="en-GB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Timings : Monday to Friday from 6pm to 8pm </a:t>
            </a:r>
          </a:p>
          <a:p>
            <a:pPr marL="0" indent="0">
              <a:buNone/>
            </a:pPr>
            <a:r>
              <a:rPr lang="en-GB" sz="1800" dirty="0" smtClean="0"/>
              <a:t>                 Saturday </a:t>
            </a:r>
            <a:r>
              <a:rPr lang="en-GB" sz="1800" dirty="0"/>
              <a:t>from 9 am to </a:t>
            </a:r>
            <a:r>
              <a:rPr lang="en-GB" sz="1800" dirty="0" smtClean="0"/>
              <a:t>12:30</a:t>
            </a:r>
            <a:r>
              <a:rPr lang="en-GB" sz="1800" dirty="0" smtClean="0"/>
              <a:t>pm</a:t>
            </a:r>
            <a:endParaRPr lang="en-GB" sz="1800" dirty="0" smtClean="0"/>
          </a:p>
          <a:p>
            <a:r>
              <a:rPr lang="en-GB" sz="1800" dirty="0" smtClean="0"/>
              <a:t>BP</a:t>
            </a:r>
          </a:p>
          <a:p>
            <a:r>
              <a:rPr lang="en-GB" sz="1800" dirty="0" smtClean="0"/>
              <a:t>Blood Test--- </a:t>
            </a:r>
            <a:r>
              <a:rPr lang="en-GB" sz="1800" b="1" dirty="0" smtClean="0"/>
              <a:t>SATURDAY </a:t>
            </a:r>
            <a:r>
              <a:rPr lang="en-GB" sz="1800" b="1" dirty="0" smtClean="0"/>
              <a:t>ONLY</a:t>
            </a:r>
            <a:endParaRPr lang="en-GB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05045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Enhance Access</vt:lpstr>
      <vt:lpstr>GP Appointments</vt:lpstr>
      <vt:lpstr>Nurse Appointment</vt:lpstr>
      <vt:lpstr>Pharmacist Appointments</vt:lpstr>
      <vt:lpstr>HCA Appointment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 Access</dc:title>
  <dc:creator>Fryent Way</dc:creator>
  <cp:lastModifiedBy>emis2000</cp:lastModifiedBy>
  <cp:revision>11</cp:revision>
  <dcterms:created xsi:type="dcterms:W3CDTF">2022-10-05T12:17:55Z</dcterms:created>
  <dcterms:modified xsi:type="dcterms:W3CDTF">2023-07-06T09:47:23Z</dcterms:modified>
</cp:coreProperties>
</file>