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notesMasterIdLst>
    <p:notesMasterId r:id="rId9"/>
  </p:notesMasterIdLst>
  <p:sldIdLst>
    <p:sldId id="256" r:id="rId2"/>
    <p:sldId id="268" r:id="rId3"/>
    <p:sldId id="262" r:id="rId4"/>
    <p:sldId id="264" r:id="rId5"/>
    <p:sldId id="261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DFBCD3-8B4E-4419-8F81-58B0E04A9D8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3CFD9B-37E3-44B3-8395-D94C5671F5C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accent5">
                  <a:lumMod val="75000"/>
                </a:schemeClr>
              </a:solidFill>
            </a:rPr>
            <a:t>The scope of booking</a:t>
          </a:r>
          <a:endParaRPr lang="en-US" dirty="0">
            <a:solidFill>
              <a:schemeClr val="accent5">
                <a:lumMod val="75000"/>
              </a:schemeClr>
            </a:solidFill>
          </a:endParaRPr>
        </a:p>
      </dgm:t>
    </dgm:pt>
    <dgm:pt modelId="{7D6155CB-7751-4947-99B1-57F7378381A7}" type="parTrans" cxnId="{FB52166B-41A0-4267-979F-AACD3A3FA6C3}">
      <dgm:prSet/>
      <dgm:spPr/>
      <dgm:t>
        <a:bodyPr/>
        <a:lstStyle/>
        <a:p>
          <a:endParaRPr lang="en-US"/>
        </a:p>
      </dgm:t>
    </dgm:pt>
    <dgm:pt modelId="{77EA762D-21D2-4089-B8C7-B83FC9F2F144}" type="sibTrans" cxnId="{FB52166B-41A0-4267-979F-AACD3A3FA6C3}">
      <dgm:prSet/>
      <dgm:spPr/>
      <dgm:t>
        <a:bodyPr/>
        <a:lstStyle/>
        <a:p>
          <a:endParaRPr lang="en-US"/>
        </a:p>
      </dgm:t>
    </dgm:pt>
    <dgm:pt modelId="{D8FE3B69-C506-4A84-9EBA-9F7450FA4D79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accent2">
                  <a:lumMod val="75000"/>
                </a:schemeClr>
              </a:solidFill>
            </a:rPr>
            <a:t>Acute problems </a:t>
          </a:r>
          <a:r>
            <a:rPr lang="en-US" dirty="0" smtClean="0">
              <a:solidFill>
                <a:schemeClr val="accent2">
                  <a:lumMod val="75000"/>
                </a:schemeClr>
              </a:solidFill>
            </a:rPr>
            <a:t> 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4B7EA841-DB3B-4984-B4AE-8BDA9A02B443}" type="parTrans" cxnId="{A2C739EA-F1E2-4F01-AFF3-5CBF0BF135BC}">
      <dgm:prSet/>
      <dgm:spPr/>
      <dgm:t>
        <a:bodyPr/>
        <a:lstStyle/>
        <a:p>
          <a:endParaRPr lang="en-US"/>
        </a:p>
      </dgm:t>
    </dgm:pt>
    <dgm:pt modelId="{BF5ED16D-14A2-45C8-AA6A-B00F0E246343}" type="sibTrans" cxnId="{A2C739EA-F1E2-4F01-AFF3-5CBF0BF135BC}">
      <dgm:prSet/>
      <dgm:spPr/>
      <dgm:t>
        <a:bodyPr/>
        <a:lstStyle/>
        <a:p>
          <a:endParaRPr lang="en-US"/>
        </a:p>
      </dgm:t>
    </dgm:pt>
    <dgm:pt modelId="{D66D82A0-0377-429E-B00B-4E036018512D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>
              <a:solidFill>
                <a:schemeClr val="accent6">
                  <a:lumMod val="50000"/>
                </a:schemeClr>
              </a:solidFill>
            </a:rPr>
            <a:t>Minor ailments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8C89345D-D3A0-4413-AAF2-41C78108A905}" type="parTrans" cxnId="{ADEA091D-1C5C-4927-BF5D-17F6D9DE9427}">
      <dgm:prSet/>
      <dgm:spPr/>
      <dgm:t>
        <a:bodyPr/>
        <a:lstStyle/>
        <a:p>
          <a:endParaRPr lang="en-US"/>
        </a:p>
      </dgm:t>
    </dgm:pt>
    <dgm:pt modelId="{FA852B73-29A8-4BCC-AF71-E9A7B26641E3}" type="sibTrans" cxnId="{ADEA091D-1C5C-4927-BF5D-17F6D9DE9427}">
      <dgm:prSet/>
      <dgm:spPr/>
      <dgm:t>
        <a:bodyPr/>
        <a:lstStyle/>
        <a:p>
          <a:endParaRPr lang="en-US"/>
        </a:p>
      </dgm:t>
    </dgm:pt>
    <dgm:pt modelId="{EC946B78-A067-4543-9B2C-26CA88A81A08}" type="pres">
      <dgm:prSet presAssocID="{5DDFBCD3-8B4E-4419-8F81-58B0E04A9D8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0DD27B-16B5-477A-8AA5-32D6DE0BAA17}" type="pres">
      <dgm:prSet presAssocID="{5DDFBCD3-8B4E-4419-8F81-58B0E04A9D8C}" presName="dummyMaxCanvas" presStyleCnt="0">
        <dgm:presLayoutVars/>
      </dgm:prSet>
      <dgm:spPr/>
    </dgm:pt>
    <dgm:pt modelId="{0C6F4A02-08C5-449E-8CDD-67D90A322D19}" type="pres">
      <dgm:prSet presAssocID="{5DDFBCD3-8B4E-4419-8F81-58B0E04A9D8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D315E-5E51-4EFB-94F9-4CE574DA03B6}" type="pres">
      <dgm:prSet presAssocID="{5DDFBCD3-8B4E-4419-8F81-58B0E04A9D8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7E1CF-ABC5-487A-977D-6572520561B2}" type="pres">
      <dgm:prSet presAssocID="{5DDFBCD3-8B4E-4419-8F81-58B0E04A9D8C}" presName="ThreeNodes_3" presStyleLbl="node1" presStyleIdx="2" presStyleCnt="3" custLinFactNeighborX="336" custLinFactNeighborY="-2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BF2E3-EA1B-4F18-A628-BCE70061BA76}" type="pres">
      <dgm:prSet presAssocID="{5DDFBCD3-8B4E-4419-8F81-58B0E04A9D8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92228-94A2-4297-BBEB-ACA6B7AEF358}" type="pres">
      <dgm:prSet presAssocID="{5DDFBCD3-8B4E-4419-8F81-58B0E04A9D8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A18C8-6CA5-4C62-9F76-54BF06E1BEF0}" type="pres">
      <dgm:prSet presAssocID="{5DDFBCD3-8B4E-4419-8F81-58B0E04A9D8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2CC43-85A4-4382-8029-A45267EFB38D}" type="pres">
      <dgm:prSet presAssocID="{5DDFBCD3-8B4E-4419-8F81-58B0E04A9D8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0E97F-BB36-4297-A50A-C7F0CBAE76E4}" type="pres">
      <dgm:prSet presAssocID="{5DDFBCD3-8B4E-4419-8F81-58B0E04A9D8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B74A9B-2EA1-4A5D-8FD0-667D0F2992A9}" type="presOf" srcId="{093CFD9B-37E3-44B3-8395-D94C5671F5CB}" destId="{BA7A18C8-6CA5-4C62-9F76-54BF06E1BEF0}" srcOrd="1" destOrd="0" presId="urn:microsoft.com/office/officeart/2005/8/layout/vProcess5"/>
    <dgm:cxn modelId="{A2C739EA-F1E2-4F01-AFF3-5CBF0BF135BC}" srcId="{5DDFBCD3-8B4E-4419-8F81-58B0E04A9D8C}" destId="{D8FE3B69-C506-4A84-9EBA-9F7450FA4D79}" srcOrd="1" destOrd="0" parTransId="{4B7EA841-DB3B-4984-B4AE-8BDA9A02B443}" sibTransId="{BF5ED16D-14A2-45C8-AA6A-B00F0E246343}"/>
    <dgm:cxn modelId="{668464F2-43FC-4101-9E34-4790AC602A1C}" type="presOf" srcId="{77EA762D-21D2-4089-B8C7-B83FC9F2F144}" destId="{BE5BF2E3-EA1B-4F18-A628-BCE70061BA76}" srcOrd="0" destOrd="0" presId="urn:microsoft.com/office/officeart/2005/8/layout/vProcess5"/>
    <dgm:cxn modelId="{FB52166B-41A0-4267-979F-AACD3A3FA6C3}" srcId="{5DDFBCD3-8B4E-4419-8F81-58B0E04A9D8C}" destId="{093CFD9B-37E3-44B3-8395-D94C5671F5CB}" srcOrd="0" destOrd="0" parTransId="{7D6155CB-7751-4947-99B1-57F7378381A7}" sibTransId="{77EA762D-21D2-4089-B8C7-B83FC9F2F144}"/>
    <dgm:cxn modelId="{10F23CD5-CA0F-4BC8-91F2-D702081720EE}" type="presOf" srcId="{D8FE3B69-C506-4A84-9EBA-9F7450FA4D79}" destId="{2742CC43-85A4-4382-8029-A45267EFB38D}" srcOrd="1" destOrd="0" presId="urn:microsoft.com/office/officeart/2005/8/layout/vProcess5"/>
    <dgm:cxn modelId="{CFB639AB-7611-4DE1-A814-2A714FC9E354}" type="presOf" srcId="{093CFD9B-37E3-44B3-8395-D94C5671F5CB}" destId="{0C6F4A02-08C5-449E-8CDD-67D90A322D19}" srcOrd="0" destOrd="0" presId="urn:microsoft.com/office/officeart/2005/8/layout/vProcess5"/>
    <dgm:cxn modelId="{130178F9-CD2F-461A-B278-5AF5A090B90F}" type="presOf" srcId="{BF5ED16D-14A2-45C8-AA6A-B00F0E246343}" destId="{7E892228-94A2-4297-BBEB-ACA6B7AEF358}" srcOrd="0" destOrd="0" presId="urn:microsoft.com/office/officeart/2005/8/layout/vProcess5"/>
    <dgm:cxn modelId="{ADEA091D-1C5C-4927-BF5D-17F6D9DE9427}" srcId="{5DDFBCD3-8B4E-4419-8F81-58B0E04A9D8C}" destId="{D66D82A0-0377-429E-B00B-4E036018512D}" srcOrd="2" destOrd="0" parTransId="{8C89345D-D3A0-4413-AAF2-41C78108A905}" sibTransId="{FA852B73-29A8-4BCC-AF71-E9A7B26641E3}"/>
    <dgm:cxn modelId="{7E522E78-7E9E-49BE-ABBF-ACEBCC868347}" type="presOf" srcId="{D8FE3B69-C506-4A84-9EBA-9F7450FA4D79}" destId="{D1DD315E-5E51-4EFB-94F9-4CE574DA03B6}" srcOrd="0" destOrd="0" presId="urn:microsoft.com/office/officeart/2005/8/layout/vProcess5"/>
    <dgm:cxn modelId="{D69EC0A9-DBE5-4D35-8014-6238BD97E2F3}" type="presOf" srcId="{D66D82A0-0377-429E-B00B-4E036018512D}" destId="{50D7E1CF-ABC5-487A-977D-6572520561B2}" srcOrd="0" destOrd="0" presId="urn:microsoft.com/office/officeart/2005/8/layout/vProcess5"/>
    <dgm:cxn modelId="{2D92BABB-FFED-44A6-8FBC-3C6EE2DBCF34}" type="presOf" srcId="{5DDFBCD3-8B4E-4419-8F81-58B0E04A9D8C}" destId="{EC946B78-A067-4543-9B2C-26CA88A81A08}" srcOrd="0" destOrd="0" presId="urn:microsoft.com/office/officeart/2005/8/layout/vProcess5"/>
    <dgm:cxn modelId="{890BD815-43F5-4825-B2D2-D6EB5ED52743}" type="presOf" srcId="{D66D82A0-0377-429E-B00B-4E036018512D}" destId="{C7B0E97F-BB36-4297-A50A-C7F0CBAE76E4}" srcOrd="1" destOrd="0" presId="urn:microsoft.com/office/officeart/2005/8/layout/vProcess5"/>
    <dgm:cxn modelId="{73EEFCAB-1119-407E-8CFC-B58FCAF5B07D}" type="presParOf" srcId="{EC946B78-A067-4543-9B2C-26CA88A81A08}" destId="{160DD27B-16B5-477A-8AA5-32D6DE0BAA17}" srcOrd="0" destOrd="0" presId="urn:microsoft.com/office/officeart/2005/8/layout/vProcess5"/>
    <dgm:cxn modelId="{8FE90DC8-1294-41C1-8AAB-0BDBB6DB2EDC}" type="presParOf" srcId="{EC946B78-A067-4543-9B2C-26CA88A81A08}" destId="{0C6F4A02-08C5-449E-8CDD-67D90A322D19}" srcOrd="1" destOrd="0" presId="urn:microsoft.com/office/officeart/2005/8/layout/vProcess5"/>
    <dgm:cxn modelId="{210C937A-C039-43E2-8604-F2F4B453E194}" type="presParOf" srcId="{EC946B78-A067-4543-9B2C-26CA88A81A08}" destId="{D1DD315E-5E51-4EFB-94F9-4CE574DA03B6}" srcOrd="2" destOrd="0" presId="urn:microsoft.com/office/officeart/2005/8/layout/vProcess5"/>
    <dgm:cxn modelId="{7B01365B-0B0B-4015-99D9-F35381BECCAC}" type="presParOf" srcId="{EC946B78-A067-4543-9B2C-26CA88A81A08}" destId="{50D7E1CF-ABC5-487A-977D-6572520561B2}" srcOrd="3" destOrd="0" presId="urn:microsoft.com/office/officeart/2005/8/layout/vProcess5"/>
    <dgm:cxn modelId="{8A9EE3AE-B1B8-447E-B997-8F907BE18030}" type="presParOf" srcId="{EC946B78-A067-4543-9B2C-26CA88A81A08}" destId="{BE5BF2E3-EA1B-4F18-A628-BCE70061BA76}" srcOrd="4" destOrd="0" presId="urn:microsoft.com/office/officeart/2005/8/layout/vProcess5"/>
    <dgm:cxn modelId="{3A99F7DE-25DD-44F4-A8C1-1C3857E6694E}" type="presParOf" srcId="{EC946B78-A067-4543-9B2C-26CA88A81A08}" destId="{7E892228-94A2-4297-BBEB-ACA6B7AEF358}" srcOrd="5" destOrd="0" presId="urn:microsoft.com/office/officeart/2005/8/layout/vProcess5"/>
    <dgm:cxn modelId="{95E34295-3D45-4264-8A7A-6D0C5D4D7F9E}" type="presParOf" srcId="{EC946B78-A067-4543-9B2C-26CA88A81A08}" destId="{BA7A18C8-6CA5-4C62-9F76-54BF06E1BEF0}" srcOrd="6" destOrd="0" presId="urn:microsoft.com/office/officeart/2005/8/layout/vProcess5"/>
    <dgm:cxn modelId="{BFFEB9D7-0E17-4828-9A2E-8D5726AFA81F}" type="presParOf" srcId="{EC946B78-A067-4543-9B2C-26CA88A81A08}" destId="{2742CC43-85A4-4382-8029-A45267EFB38D}" srcOrd="7" destOrd="0" presId="urn:microsoft.com/office/officeart/2005/8/layout/vProcess5"/>
    <dgm:cxn modelId="{DB810408-32AC-4B3A-B43E-43F0A253F8D6}" type="presParOf" srcId="{EC946B78-A067-4543-9B2C-26CA88A81A08}" destId="{C7B0E97F-BB36-4297-A50A-C7F0CBAE76E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AC509F-2D5B-4208-8050-0B5665CA6CAB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9A3405-ED13-4927-AB81-02B6F7F31ED3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Chronic long-term conditions</a:t>
          </a:r>
          <a:endParaRPr lang="en-US" dirty="0">
            <a:solidFill>
              <a:schemeClr val="bg1"/>
            </a:solidFill>
          </a:endParaRPr>
        </a:p>
      </dgm:t>
    </dgm:pt>
    <dgm:pt modelId="{6F359D18-86DD-411A-8F75-E28641B1CF50}" type="parTrans" cxnId="{63918567-A9C3-4BCB-ABAD-9463C7CA138C}">
      <dgm:prSet/>
      <dgm:spPr/>
      <dgm:t>
        <a:bodyPr/>
        <a:lstStyle/>
        <a:p>
          <a:endParaRPr lang="en-US"/>
        </a:p>
      </dgm:t>
    </dgm:pt>
    <dgm:pt modelId="{66A42C69-D627-4816-989D-611F657B3F6D}" type="sibTrans" cxnId="{63918567-A9C3-4BCB-ABAD-9463C7CA138C}">
      <dgm:prSet/>
      <dgm:spPr/>
      <dgm:t>
        <a:bodyPr/>
        <a:lstStyle/>
        <a:p>
          <a:endParaRPr lang="en-US"/>
        </a:p>
      </dgm:t>
    </dgm:pt>
    <dgm:pt modelId="{9D3AC309-BE0A-4FF8-B2C1-D8446CC674A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Urgent cases</a:t>
          </a:r>
          <a:endParaRPr lang="en-US" dirty="0">
            <a:solidFill>
              <a:schemeClr val="bg1"/>
            </a:solidFill>
          </a:endParaRPr>
        </a:p>
      </dgm:t>
    </dgm:pt>
    <dgm:pt modelId="{F6D9FBFA-2091-4F63-9702-CF685D6E405F}" type="parTrans" cxnId="{C03AB148-AFE2-4E8F-B0F6-3F6FD3E851FA}">
      <dgm:prSet/>
      <dgm:spPr/>
      <dgm:t>
        <a:bodyPr/>
        <a:lstStyle/>
        <a:p>
          <a:endParaRPr lang="en-US"/>
        </a:p>
      </dgm:t>
    </dgm:pt>
    <dgm:pt modelId="{99BAB4DF-74EB-4A2C-B347-2639BCA918C9}" type="sibTrans" cxnId="{C03AB148-AFE2-4E8F-B0F6-3F6FD3E851FA}">
      <dgm:prSet/>
      <dgm:spPr/>
      <dgm:t>
        <a:bodyPr/>
        <a:lstStyle/>
        <a:p>
          <a:endParaRPr lang="en-US"/>
        </a:p>
      </dgm:t>
    </dgm:pt>
    <dgm:pt modelId="{7C06CF1F-67D0-4A39-A6B6-1F552763ADC3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Referrals</a:t>
          </a:r>
          <a:endParaRPr lang="en-US" dirty="0">
            <a:solidFill>
              <a:schemeClr val="bg1"/>
            </a:solidFill>
          </a:endParaRPr>
        </a:p>
      </dgm:t>
    </dgm:pt>
    <dgm:pt modelId="{599279FE-7476-4068-B54D-8B0F7A8B1010}" type="parTrans" cxnId="{697D3749-13C8-43E4-A602-31AB3FAA823B}">
      <dgm:prSet/>
      <dgm:spPr/>
      <dgm:t>
        <a:bodyPr/>
        <a:lstStyle/>
        <a:p>
          <a:endParaRPr lang="en-US"/>
        </a:p>
      </dgm:t>
    </dgm:pt>
    <dgm:pt modelId="{8C90980F-06F2-4057-9685-E6F0D513282D}" type="sibTrans" cxnId="{697D3749-13C8-43E4-A602-31AB3FAA823B}">
      <dgm:prSet/>
      <dgm:spPr/>
      <dgm:t>
        <a:bodyPr/>
        <a:lstStyle/>
        <a:p>
          <a:endParaRPr lang="en-US"/>
        </a:p>
      </dgm:t>
    </dgm:pt>
    <dgm:pt modelId="{BB9B1330-D7B6-40C0-BF96-C99261C95F36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Children under 5 </a:t>
          </a:r>
          <a:endParaRPr lang="en-US" dirty="0">
            <a:solidFill>
              <a:schemeClr val="bg1"/>
            </a:solidFill>
          </a:endParaRPr>
        </a:p>
      </dgm:t>
    </dgm:pt>
    <dgm:pt modelId="{9C9D2471-E2B1-4488-9C8F-277FC6F861E3}" type="parTrans" cxnId="{7877FECE-C87A-4768-8D07-9A578FAA3BF9}">
      <dgm:prSet/>
      <dgm:spPr/>
      <dgm:t>
        <a:bodyPr/>
        <a:lstStyle/>
        <a:p>
          <a:endParaRPr lang="en-US"/>
        </a:p>
      </dgm:t>
    </dgm:pt>
    <dgm:pt modelId="{7A8ED261-C322-415D-9E59-0B2F784A3F08}" type="sibTrans" cxnId="{7877FECE-C87A-4768-8D07-9A578FAA3BF9}">
      <dgm:prSet/>
      <dgm:spPr/>
      <dgm:t>
        <a:bodyPr/>
        <a:lstStyle/>
        <a:p>
          <a:endParaRPr lang="en-US"/>
        </a:p>
      </dgm:t>
    </dgm:pt>
    <dgm:pt modelId="{1495B0D7-7833-4B91-BCDE-396D1A453746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Other admin requests</a:t>
          </a:r>
          <a:endParaRPr lang="en-US" dirty="0">
            <a:solidFill>
              <a:schemeClr val="bg1"/>
            </a:solidFill>
          </a:endParaRPr>
        </a:p>
      </dgm:t>
    </dgm:pt>
    <dgm:pt modelId="{58FB9B0D-68CA-4D2C-BF89-6A9F165AD5E2}" type="parTrans" cxnId="{B5AFB3D3-87BB-4739-AB50-932C3774700A}">
      <dgm:prSet/>
      <dgm:spPr/>
      <dgm:t>
        <a:bodyPr/>
        <a:lstStyle/>
        <a:p>
          <a:endParaRPr lang="en-US"/>
        </a:p>
      </dgm:t>
    </dgm:pt>
    <dgm:pt modelId="{DD2DC202-62BA-49E7-B04D-6E3FBBB077D0}" type="sibTrans" cxnId="{B5AFB3D3-87BB-4739-AB50-932C3774700A}">
      <dgm:prSet/>
      <dgm:spPr/>
      <dgm:t>
        <a:bodyPr/>
        <a:lstStyle/>
        <a:p>
          <a:endParaRPr lang="en-US"/>
        </a:p>
      </dgm:t>
    </dgm:pt>
    <dgm:pt modelId="{CE6A8E0D-0E5F-4599-801E-12D35454FE4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Sick notes</a:t>
          </a:r>
          <a:endParaRPr lang="en-US" dirty="0">
            <a:solidFill>
              <a:schemeClr val="bg1"/>
            </a:solidFill>
          </a:endParaRPr>
        </a:p>
      </dgm:t>
    </dgm:pt>
    <dgm:pt modelId="{A8BB2152-BA35-4743-A9F9-CA147FD2242A}" type="parTrans" cxnId="{3C0F8A1B-41B1-4B91-9C81-9B72692EEF59}">
      <dgm:prSet/>
      <dgm:spPr/>
      <dgm:t>
        <a:bodyPr/>
        <a:lstStyle/>
        <a:p>
          <a:endParaRPr lang="en-US"/>
        </a:p>
      </dgm:t>
    </dgm:pt>
    <dgm:pt modelId="{BA899A86-AE4E-4D8E-80F1-A903271232C0}" type="sibTrans" cxnId="{3C0F8A1B-41B1-4B91-9C81-9B72692EEF59}">
      <dgm:prSet/>
      <dgm:spPr/>
      <dgm:t>
        <a:bodyPr/>
        <a:lstStyle/>
        <a:p>
          <a:endParaRPr lang="en-US"/>
        </a:p>
      </dgm:t>
    </dgm:pt>
    <dgm:pt modelId="{BF299192-230F-494F-9EEB-6F18D2F47CD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Mental health</a:t>
          </a:r>
          <a:endParaRPr lang="en-US" dirty="0">
            <a:solidFill>
              <a:schemeClr val="bg1"/>
            </a:solidFill>
          </a:endParaRPr>
        </a:p>
      </dgm:t>
    </dgm:pt>
    <dgm:pt modelId="{3B521E91-3C7C-45AF-BCC4-9E86BC30A332}" type="parTrans" cxnId="{32A95CA1-2AC0-4281-A31C-736A9C14E175}">
      <dgm:prSet/>
      <dgm:spPr/>
      <dgm:t>
        <a:bodyPr/>
        <a:lstStyle/>
        <a:p>
          <a:endParaRPr lang="en-US"/>
        </a:p>
      </dgm:t>
    </dgm:pt>
    <dgm:pt modelId="{4FE25D12-1198-4906-BFE1-AA4842515BDC}" type="sibTrans" cxnId="{32A95CA1-2AC0-4281-A31C-736A9C14E175}">
      <dgm:prSet/>
      <dgm:spPr/>
      <dgm:t>
        <a:bodyPr/>
        <a:lstStyle/>
        <a:p>
          <a:endParaRPr lang="en-US"/>
        </a:p>
      </dgm:t>
    </dgm:pt>
    <dgm:pt modelId="{28857829-1E77-49F7-B928-62B2E27BA65A}" type="pres">
      <dgm:prSet presAssocID="{49AC509F-2D5B-4208-8050-0B5665CA6CA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9DEC834-4F97-4A04-A8DA-7136CF3C8D12}" type="pres">
      <dgm:prSet presAssocID="{9D9A3405-ED13-4927-AB81-02B6F7F31ED3}" presName="Parent" presStyleLbl="node0" presStyleIdx="0" presStyleCnt="1" custLinFactNeighborX="12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0046738-D344-45B4-A84E-57E4372C43FA}" type="pres">
      <dgm:prSet presAssocID="{9D3AC309-BE0A-4FF8-B2C1-D8446CC674AB}" presName="Accent1" presStyleCnt="0"/>
      <dgm:spPr/>
    </dgm:pt>
    <dgm:pt modelId="{31126F3F-BD57-434A-9137-83A025B4345F}" type="pres">
      <dgm:prSet presAssocID="{9D3AC309-BE0A-4FF8-B2C1-D8446CC674AB}" presName="Accent" presStyleLbl="bgShp" presStyleIdx="0" presStyleCnt="6"/>
      <dgm:spPr/>
    </dgm:pt>
    <dgm:pt modelId="{07EE4CD8-7E04-4C04-B618-089C2E4BA11A}" type="pres">
      <dgm:prSet presAssocID="{9D3AC309-BE0A-4FF8-B2C1-D8446CC674AB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4E5FF-8BEA-4C73-8D3B-0EFB5B69C434}" type="pres">
      <dgm:prSet presAssocID="{7C06CF1F-67D0-4A39-A6B6-1F552763ADC3}" presName="Accent2" presStyleCnt="0"/>
      <dgm:spPr/>
    </dgm:pt>
    <dgm:pt modelId="{B5216D99-A987-4625-824B-5ECFB603FD08}" type="pres">
      <dgm:prSet presAssocID="{7C06CF1F-67D0-4A39-A6B6-1F552763ADC3}" presName="Accent" presStyleLbl="bgShp" presStyleIdx="1" presStyleCnt="6"/>
      <dgm:spPr/>
    </dgm:pt>
    <dgm:pt modelId="{8A5EE1A8-BDB9-4C64-85A7-297D4F6CD7FC}" type="pres">
      <dgm:prSet presAssocID="{7C06CF1F-67D0-4A39-A6B6-1F552763ADC3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251D1-5116-48F4-A1A7-B936B83D524B}" type="pres">
      <dgm:prSet presAssocID="{BB9B1330-D7B6-40C0-BF96-C99261C95F36}" presName="Accent3" presStyleCnt="0"/>
      <dgm:spPr/>
    </dgm:pt>
    <dgm:pt modelId="{223A601E-A6F2-4D36-B610-76E1D2A1434C}" type="pres">
      <dgm:prSet presAssocID="{BB9B1330-D7B6-40C0-BF96-C99261C95F36}" presName="Accent" presStyleLbl="bgShp" presStyleIdx="2" presStyleCnt="6"/>
      <dgm:spPr/>
    </dgm:pt>
    <dgm:pt modelId="{F3EE2BAA-093E-45B7-8299-0C5E602727BF}" type="pres">
      <dgm:prSet presAssocID="{BB9B1330-D7B6-40C0-BF96-C99261C95F3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2A3C2-EA73-462C-8D1D-547AB8FCB401}" type="pres">
      <dgm:prSet presAssocID="{1495B0D7-7833-4B91-BCDE-396D1A453746}" presName="Accent4" presStyleCnt="0"/>
      <dgm:spPr/>
    </dgm:pt>
    <dgm:pt modelId="{9224D2E0-41F4-45DC-813C-8664C8B71A80}" type="pres">
      <dgm:prSet presAssocID="{1495B0D7-7833-4B91-BCDE-396D1A453746}" presName="Accent" presStyleLbl="bgShp" presStyleIdx="3" presStyleCnt="6"/>
      <dgm:spPr/>
    </dgm:pt>
    <dgm:pt modelId="{6B30E2C2-AEE3-4CDF-B5AF-A127CFF667D7}" type="pres">
      <dgm:prSet presAssocID="{1495B0D7-7833-4B91-BCDE-396D1A45374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57686-1E98-455D-9C0D-C40B3C078C3E}" type="pres">
      <dgm:prSet presAssocID="{CE6A8E0D-0E5F-4599-801E-12D35454FE42}" presName="Accent5" presStyleCnt="0"/>
      <dgm:spPr/>
    </dgm:pt>
    <dgm:pt modelId="{584008C2-BC5B-4FE1-BADC-20BAC101F15D}" type="pres">
      <dgm:prSet presAssocID="{CE6A8E0D-0E5F-4599-801E-12D35454FE42}" presName="Accent" presStyleLbl="bgShp" presStyleIdx="4" presStyleCnt="6"/>
      <dgm:spPr/>
    </dgm:pt>
    <dgm:pt modelId="{A5801728-2BCF-4560-BD4F-0C9CF7B36AFC}" type="pres">
      <dgm:prSet presAssocID="{CE6A8E0D-0E5F-4599-801E-12D35454FE42}" presName="Child5" presStyleLbl="node1" presStyleIdx="4" presStyleCnt="6" custLinFactNeighborX="4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CBBE2-0B19-43BD-B41C-FFB9DCF25C62}" type="pres">
      <dgm:prSet presAssocID="{BF299192-230F-494F-9EEB-6F18D2F47CDB}" presName="Accent6" presStyleCnt="0"/>
      <dgm:spPr/>
    </dgm:pt>
    <dgm:pt modelId="{B5DE76B0-9F0B-4D7C-8554-6B37C30480C4}" type="pres">
      <dgm:prSet presAssocID="{BF299192-230F-494F-9EEB-6F18D2F47CDB}" presName="Accent" presStyleLbl="bgShp" presStyleIdx="5" presStyleCnt="6"/>
      <dgm:spPr/>
    </dgm:pt>
    <dgm:pt modelId="{D3856DBE-8DAE-46B6-8905-BD765EAE494C}" type="pres">
      <dgm:prSet presAssocID="{BF299192-230F-494F-9EEB-6F18D2F47CD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82EBFD-3DC1-485C-AF4D-629572B812DB}" type="presOf" srcId="{7C06CF1F-67D0-4A39-A6B6-1F552763ADC3}" destId="{8A5EE1A8-BDB9-4C64-85A7-297D4F6CD7FC}" srcOrd="0" destOrd="0" presId="urn:microsoft.com/office/officeart/2011/layout/HexagonRadial"/>
    <dgm:cxn modelId="{96A6C013-BB5D-4BE2-8B44-E786426E0EE7}" type="presOf" srcId="{49AC509F-2D5B-4208-8050-0B5665CA6CAB}" destId="{28857829-1E77-49F7-B928-62B2E27BA65A}" srcOrd="0" destOrd="0" presId="urn:microsoft.com/office/officeart/2011/layout/HexagonRadial"/>
    <dgm:cxn modelId="{C03AB148-AFE2-4E8F-B0F6-3F6FD3E851FA}" srcId="{9D9A3405-ED13-4927-AB81-02B6F7F31ED3}" destId="{9D3AC309-BE0A-4FF8-B2C1-D8446CC674AB}" srcOrd="0" destOrd="0" parTransId="{F6D9FBFA-2091-4F63-9702-CF685D6E405F}" sibTransId="{99BAB4DF-74EB-4A2C-B347-2639BCA918C9}"/>
    <dgm:cxn modelId="{B5AFB3D3-87BB-4739-AB50-932C3774700A}" srcId="{9D9A3405-ED13-4927-AB81-02B6F7F31ED3}" destId="{1495B0D7-7833-4B91-BCDE-396D1A453746}" srcOrd="3" destOrd="0" parTransId="{58FB9B0D-68CA-4D2C-BF89-6A9F165AD5E2}" sibTransId="{DD2DC202-62BA-49E7-B04D-6E3FBBB077D0}"/>
    <dgm:cxn modelId="{697D3749-13C8-43E4-A602-31AB3FAA823B}" srcId="{9D9A3405-ED13-4927-AB81-02B6F7F31ED3}" destId="{7C06CF1F-67D0-4A39-A6B6-1F552763ADC3}" srcOrd="1" destOrd="0" parTransId="{599279FE-7476-4068-B54D-8B0F7A8B1010}" sibTransId="{8C90980F-06F2-4057-9685-E6F0D513282D}"/>
    <dgm:cxn modelId="{7D1208E1-6D19-49EB-A9BC-C19AA28E09C8}" type="presOf" srcId="{BF299192-230F-494F-9EEB-6F18D2F47CDB}" destId="{D3856DBE-8DAE-46B6-8905-BD765EAE494C}" srcOrd="0" destOrd="0" presId="urn:microsoft.com/office/officeart/2011/layout/HexagonRadial"/>
    <dgm:cxn modelId="{63918567-A9C3-4BCB-ABAD-9463C7CA138C}" srcId="{49AC509F-2D5B-4208-8050-0B5665CA6CAB}" destId="{9D9A3405-ED13-4927-AB81-02B6F7F31ED3}" srcOrd="0" destOrd="0" parTransId="{6F359D18-86DD-411A-8F75-E28641B1CF50}" sibTransId="{66A42C69-D627-4816-989D-611F657B3F6D}"/>
    <dgm:cxn modelId="{05C85E2B-1A34-4451-9AE2-C5703E372CF1}" type="presOf" srcId="{9D3AC309-BE0A-4FF8-B2C1-D8446CC674AB}" destId="{07EE4CD8-7E04-4C04-B618-089C2E4BA11A}" srcOrd="0" destOrd="0" presId="urn:microsoft.com/office/officeart/2011/layout/HexagonRadial"/>
    <dgm:cxn modelId="{7C34ECC4-E38E-433E-9D26-4C8CBD5D56ED}" type="presOf" srcId="{CE6A8E0D-0E5F-4599-801E-12D35454FE42}" destId="{A5801728-2BCF-4560-BD4F-0C9CF7B36AFC}" srcOrd="0" destOrd="0" presId="urn:microsoft.com/office/officeart/2011/layout/HexagonRadial"/>
    <dgm:cxn modelId="{3C0F8A1B-41B1-4B91-9C81-9B72692EEF59}" srcId="{9D9A3405-ED13-4927-AB81-02B6F7F31ED3}" destId="{CE6A8E0D-0E5F-4599-801E-12D35454FE42}" srcOrd="4" destOrd="0" parTransId="{A8BB2152-BA35-4743-A9F9-CA147FD2242A}" sibTransId="{BA899A86-AE4E-4D8E-80F1-A903271232C0}"/>
    <dgm:cxn modelId="{7877FECE-C87A-4768-8D07-9A578FAA3BF9}" srcId="{9D9A3405-ED13-4927-AB81-02B6F7F31ED3}" destId="{BB9B1330-D7B6-40C0-BF96-C99261C95F36}" srcOrd="2" destOrd="0" parTransId="{9C9D2471-E2B1-4488-9C8F-277FC6F861E3}" sibTransId="{7A8ED261-C322-415D-9E59-0B2F784A3F08}"/>
    <dgm:cxn modelId="{67537B7C-2D6F-4CC8-8989-734340DEDB4C}" type="presOf" srcId="{BB9B1330-D7B6-40C0-BF96-C99261C95F36}" destId="{F3EE2BAA-093E-45B7-8299-0C5E602727BF}" srcOrd="0" destOrd="0" presId="urn:microsoft.com/office/officeart/2011/layout/HexagonRadial"/>
    <dgm:cxn modelId="{B8931FF7-6566-4736-B708-CD367751E7C6}" type="presOf" srcId="{9D9A3405-ED13-4927-AB81-02B6F7F31ED3}" destId="{D9DEC834-4F97-4A04-A8DA-7136CF3C8D12}" srcOrd="0" destOrd="0" presId="urn:microsoft.com/office/officeart/2011/layout/HexagonRadial"/>
    <dgm:cxn modelId="{B4BDDAD2-1AED-4107-9330-96A8BC3EAA56}" type="presOf" srcId="{1495B0D7-7833-4B91-BCDE-396D1A453746}" destId="{6B30E2C2-AEE3-4CDF-B5AF-A127CFF667D7}" srcOrd="0" destOrd="0" presId="urn:microsoft.com/office/officeart/2011/layout/HexagonRadial"/>
    <dgm:cxn modelId="{32A95CA1-2AC0-4281-A31C-736A9C14E175}" srcId="{9D9A3405-ED13-4927-AB81-02B6F7F31ED3}" destId="{BF299192-230F-494F-9EEB-6F18D2F47CDB}" srcOrd="5" destOrd="0" parTransId="{3B521E91-3C7C-45AF-BCC4-9E86BC30A332}" sibTransId="{4FE25D12-1198-4906-BFE1-AA4842515BDC}"/>
    <dgm:cxn modelId="{D8812FEF-71CF-47D5-8B31-640AFA44202C}" type="presParOf" srcId="{28857829-1E77-49F7-B928-62B2E27BA65A}" destId="{D9DEC834-4F97-4A04-A8DA-7136CF3C8D12}" srcOrd="0" destOrd="0" presId="urn:microsoft.com/office/officeart/2011/layout/HexagonRadial"/>
    <dgm:cxn modelId="{12D82CFB-FE08-444F-9548-B558BACD97EC}" type="presParOf" srcId="{28857829-1E77-49F7-B928-62B2E27BA65A}" destId="{F0046738-D344-45B4-A84E-57E4372C43FA}" srcOrd="1" destOrd="0" presId="urn:microsoft.com/office/officeart/2011/layout/HexagonRadial"/>
    <dgm:cxn modelId="{01BCBF26-BC77-4BD8-B7FE-AA2527BE0394}" type="presParOf" srcId="{F0046738-D344-45B4-A84E-57E4372C43FA}" destId="{31126F3F-BD57-434A-9137-83A025B4345F}" srcOrd="0" destOrd="0" presId="urn:microsoft.com/office/officeart/2011/layout/HexagonRadial"/>
    <dgm:cxn modelId="{1B3A0404-3BFD-4F1A-A62C-4CA94A1EFE60}" type="presParOf" srcId="{28857829-1E77-49F7-B928-62B2E27BA65A}" destId="{07EE4CD8-7E04-4C04-B618-089C2E4BA11A}" srcOrd="2" destOrd="0" presId="urn:microsoft.com/office/officeart/2011/layout/HexagonRadial"/>
    <dgm:cxn modelId="{49ED1F35-D140-47CD-8A06-3AFA06A45078}" type="presParOf" srcId="{28857829-1E77-49F7-B928-62B2E27BA65A}" destId="{8884E5FF-8BEA-4C73-8D3B-0EFB5B69C434}" srcOrd="3" destOrd="0" presId="urn:microsoft.com/office/officeart/2011/layout/HexagonRadial"/>
    <dgm:cxn modelId="{FA4E3188-6AA8-47DE-AC28-1F375AE39DB1}" type="presParOf" srcId="{8884E5FF-8BEA-4C73-8D3B-0EFB5B69C434}" destId="{B5216D99-A987-4625-824B-5ECFB603FD08}" srcOrd="0" destOrd="0" presId="urn:microsoft.com/office/officeart/2011/layout/HexagonRadial"/>
    <dgm:cxn modelId="{F99FBDE4-BD83-448E-8D83-32C0191D2414}" type="presParOf" srcId="{28857829-1E77-49F7-B928-62B2E27BA65A}" destId="{8A5EE1A8-BDB9-4C64-85A7-297D4F6CD7FC}" srcOrd="4" destOrd="0" presId="urn:microsoft.com/office/officeart/2011/layout/HexagonRadial"/>
    <dgm:cxn modelId="{027F5781-EF18-430F-934D-6D043C578681}" type="presParOf" srcId="{28857829-1E77-49F7-B928-62B2E27BA65A}" destId="{16B251D1-5116-48F4-A1A7-B936B83D524B}" srcOrd="5" destOrd="0" presId="urn:microsoft.com/office/officeart/2011/layout/HexagonRadial"/>
    <dgm:cxn modelId="{A51F13B3-A9AD-40AF-A0AF-5414091F143F}" type="presParOf" srcId="{16B251D1-5116-48F4-A1A7-B936B83D524B}" destId="{223A601E-A6F2-4D36-B610-76E1D2A1434C}" srcOrd="0" destOrd="0" presId="urn:microsoft.com/office/officeart/2011/layout/HexagonRadial"/>
    <dgm:cxn modelId="{90D8FC0E-1EBA-4033-8F44-4CD63FD5884F}" type="presParOf" srcId="{28857829-1E77-49F7-B928-62B2E27BA65A}" destId="{F3EE2BAA-093E-45B7-8299-0C5E602727BF}" srcOrd="6" destOrd="0" presId="urn:microsoft.com/office/officeart/2011/layout/HexagonRadial"/>
    <dgm:cxn modelId="{1A6D9BC7-A9D7-47B1-ADE2-E9EBCF4000FB}" type="presParOf" srcId="{28857829-1E77-49F7-B928-62B2E27BA65A}" destId="{E0C2A3C2-EA73-462C-8D1D-547AB8FCB401}" srcOrd="7" destOrd="0" presId="urn:microsoft.com/office/officeart/2011/layout/HexagonRadial"/>
    <dgm:cxn modelId="{171E4E35-1BC1-4EC7-9676-1B6E99BA8BEF}" type="presParOf" srcId="{E0C2A3C2-EA73-462C-8D1D-547AB8FCB401}" destId="{9224D2E0-41F4-45DC-813C-8664C8B71A80}" srcOrd="0" destOrd="0" presId="urn:microsoft.com/office/officeart/2011/layout/HexagonRadial"/>
    <dgm:cxn modelId="{88691FB0-B25D-43A1-8FCD-AC8D8CAF48AA}" type="presParOf" srcId="{28857829-1E77-49F7-B928-62B2E27BA65A}" destId="{6B30E2C2-AEE3-4CDF-B5AF-A127CFF667D7}" srcOrd="8" destOrd="0" presId="urn:microsoft.com/office/officeart/2011/layout/HexagonRadial"/>
    <dgm:cxn modelId="{15116C59-5D32-4DCD-8907-D906A99C92AB}" type="presParOf" srcId="{28857829-1E77-49F7-B928-62B2E27BA65A}" destId="{2AF57686-1E98-455D-9C0D-C40B3C078C3E}" srcOrd="9" destOrd="0" presId="urn:microsoft.com/office/officeart/2011/layout/HexagonRadial"/>
    <dgm:cxn modelId="{EC8747AE-152E-48C9-9EB7-1CFAC5C94A90}" type="presParOf" srcId="{2AF57686-1E98-455D-9C0D-C40B3C078C3E}" destId="{584008C2-BC5B-4FE1-BADC-20BAC101F15D}" srcOrd="0" destOrd="0" presId="urn:microsoft.com/office/officeart/2011/layout/HexagonRadial"/>
    <dgm:cxn modelId="{10C0F8B1-D021-402A-9C05-1E6C7888832A}" type="presParOf" srcId="{28857829-1E77-49F7-B928-62B2E27BA65A}" destId="{A5801728-2BCF-4560-BD4F-0C9CF7B36AFC}" srcOrd="10" destOrd="0" presId="urn:microsoft.com/office/officeart/2011/layout/HexagonRadial"/>
    <dgm:cxn modelId="{CD1A17F1-874F-4D52-B4FC-ABD2AD73CD22}" type="presParOf" srcId="{28857829-1E77-49F7-B928-62B2E27BA65A}" destId="{024CBBE2-0B19-43BD-B41C-FFB9DCF25C62}" srcOrd="11" destOrd="0" presId="urn:microsoft.com/office/officeart/2011/layout/HexagonRadial"/>
    <dgm:cxn modelId="{E3E386B2-0EEE-4157-9F3C-B1CD7B171CE2}" type="presParOf" srcId="{024CBBE2-0B19-43BD-B41C-FFB9DCF25C62}" destId="{B5DE76B0-9F0B-4D7C-8554-6B37C30480C4}" srcOrd="0" destOrd="0" presId="urn:microsoft.com/office/officeart/2011/layout/HexagonRadial"/>
    <dgm:cxn modelId="{8EDE02A2-814C-47FA-8255-26AD55000638}" type="presParOf" srcId="{28857829-1E77-49F7-B928-62B2E27BA65A}" destId="{D3856DBE-8DAE-46B6-8905-BD765EAE494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8002D6-98B8-48A4-9F99-CFF9B07DB6D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3F80A5-34EF-4333-94AA-F4776CA52874}">
      <dgm:prSet phldrT="[Text]"/>
      <dgm:spPr/>
      <dgm:t>
        <a:bodyPr/>
        <a:lstStyle/>
        <a:p>
          <a:r>
            <a:rPr lang="en-US" dirty="0" err="1" smtClean="0"/>
            <a:t>eConsult</a:t>
          </a:r>
          <a:r>
            <a:rPr lang="en-US" dirty="0" smtClean="0"/>
            <a:t> or </a:t>
          </a:r>
          <a:r>
            <a:rPr lang="en-US" dirty="0" err="1" smtClean="0"/>
            <a:t>eLite</a:t>
          </a:r>
          <a:endParaRPr lang="en-US" dirty="0"/>
        </a:p>
      </dgm:t>
    </dgm:pt>
    <dgm:pt modelId="{86681919-D041-4EE7-ADD5-7657877D8A4F}" type="parTrans" cxnId="{39B920C8-60C6-4FF1-9B95-36A42299AB92}">
      <dgm:prSet/>
      <dgm:spPr/>
      <dgm:t>
        <a:bodyPr/>
        <a:lstStyle/>
        <a:p>
          <a:endParaRPr lang="en-US"/>
        </a:p>
      </dgm:t>
    </dgm:pt>
    <dgm:pt modelId="{80CCA7FA-FAF1-47FE-90F1-0AB1649DCD26}" type="sibTrans" cxnId="{39B920C8-60C6-4FF1-9B95-36A42299AB92}">
      <dgm:prSet/>
      <dgm:spPr/>
      <dgm:t>
        <a:bodyPr/>
        <a:lstStyle/>
        <a:p>
          <a:endParaRPr lang="en-US"/>
        </a:p>
      </dgm:t>
    </dgm:pt>
    <dgm:pt modelId="{044BBA38-A63D-42CF-AAFD-173F9EA9C754}">
      <dgm:prSet phldrT="[Text]"/>
      <dgm:spPr/>
      <dgm:t>
        <a:bodyPr/>
        <a:lstStyle/>
        <a:p>
          <a:r>
            <a:rPr lang="en-US" dirty="0" smtClean="0"/>
            <a:t>Patient is triaged by a clinician</a:t>
          </a:r>
          <a:endParaRPr lang="en-US" dirty="0"/>
        </a:p>
      </dgm:t>
    </dgm:pt>
    <dgm:pt modelId="{2BC9FFA4-713B-43C1-8FB2-B6FEEAAF91F6}" type="parTrans" cxnId="{725D15DA-1D0A-4DAD-8187-9E4497A17821}">
      <dgm:prSet/>
      <dgm:spPr/>
      <dgm:t>
        <a:bodyPr/>
        <a:lstStyle/>
        <a:p>
          <a:endParaRPr lang="en-US"/>
        </a:p>
      </dgm:t>
    </dgm:pt>
    <dgm:pt modelId="{C73260E3-7C31-48AB-B3CC-1B426A12FD05}" type="sibTrans" cxnId="{725D15DA-1D0A-4DAD-8187-9E4497A17821}">
      <dgm:prSet/>
      <dgm:spPr/>
      <dgm:t>
        <a:bodyPr/>
        <a:lstStyle/>
        <a:p>
          <a:endParaRPr lang="en-US"/>
        </a:p>
      </dgm:t>
    </dgm:pt>
    <dgm:pt modelId="{63ABC1DD-AC36-47F3-AD01-D3FF924644D2}">
      <dgm:prSet phldrT="[Text]"/>
      <dgm:spPr/>
      <dgm:t>
        <a:bodyPr/>
        <a:lstStyle/>
        <a:p>
          <a:r>
            <a:rPr lang="en-US" dirty="0" smtClean="0"/>
            <a:t>Booked with a GP for f2f/</a:t>
          </a:r>
          <a:r>
            <a:rPr lang="en-US" dirty="0" err="1" smtClean="0"/>
            <a:t>tel</a:t>
          </a:r>
          <a:r>
            <a:rPr lang="en-US" dirty="0" smtClean="0"/>
            <a:t> call</a:t>
          </a:r>
          <a:endParaRPr lang="en-US" dirty="0"/>
        </a:p>
      </dgm:t>
    </dgm:pt>
    <dgm:pt modelId="{BE397373-6BCA-4D05-A39F-BC9D3653D55A}" type="parTrans" cxnId="{F5CFA937-1BE5-415B-B49A-9537DE44FBEC}">
      <dgm:prSet/>
      <dgm:spPr/>
      <dgm:t>
        <a:bodyPr/>
        <a:lstStyle/>
        <a:p>
          <a:endParaRPr lang="en-US"/>
        </a:p>
      </dgm:t>
    </dgm:pt>
    <dgm:pt modelId="{B7131A69-4DEB-41D5-B19B-016519E13668}" type="sibTrans" cxnId="{F5CFA937-1BE5-415B-B49A-9537DE44FBEC}">
      <dgm:prSet/>
      <dgm:spPr/>
      <dgm:t>
        <a:bodyPr/>
        <a:lstStyle/>
        <a:p>
          <a:endParaRPr lang="en-US"/>
        </a:p>
      </dgm:t>
    </dgm:pt>
    <dgm:pt modelId="{EDFA5B07-7340-4E8E-A7FB-CC0489696475}">
      <dgm:prSet phldrT="[Text]"/>
      <dgm:spPr/>
      <dgm:t>
        <a:bodyPr/>
        <a:lstStyle/>
        <a:p>
          <a:r>
            <a:rPr lang="en-US" dirty="0" smtClean="0"/>
            <a:t>Booked with a pharmacist for f2f/</a:t>
          </a:r>
          <a:r>
            <a:rPr lang="en-US" dirty="0" err="1" smtClean="0"/>
            <a:t>tel</a:t>
          </a:r>
          <a:r>
            <a:rPr lang="en-US" dirty="0" smtClean="0"/>
            <a:t> call </a:t>
          </a:r>
          <a:endParaRPr lang="en-US" dirty="0"/>
        </a:p>
      </dgm:t>
    </dgm:pt>
    <dgm:pt modelId="{3F81C8EF-CA99-4516-A361-1294E72D45D4}" type="parTrans" cxnId="{EA5AC1A0-22CF-4B5A-BA98-905EC4EBEF32}">
      <dgm:prSet/>
      <dgm:spPr/>
      <dgm:t>
        <a:bodyPr/>
        <a:lstStyle/>
        <a:p>
          <a:endParaRPr lang="en-US"/>
        </a:p>
      </dgm:t>
    </dgm:pt>
    <dgm:pt modelId="{DBB1DD8F-945A-404C-8265-6F412EF01071}" type="sibTrans" cxnId="{EA5AC1A0-22CF-4B5A-BA98-905EC4EBEF32}">
      <dgm:prSet/>
      <dgm:spPr/>
      <dgm:t>
        <a:bodyPr/>
        <a:lstStyle/>
        <a:p>
          <a:endParaRPr lang="en-US"/>
        </a:p>
      </dgm:t>
    </dgm:pt>
    <dgm:pt modelId="{6B8FDAF5-FFEC-4E23-B36D-F601C51E2D25}">
      <dgm:prSet phldrT="[Text]"/>
      <dgm:spPr/>
      <dgm:t>
        <a:bodyPr/>
        <a:lstStyle/>
        <a:p>
          <a:r>
            <a:rPr lang="en-US" dirty="0" smtClean="0"/>
            <a:t>Patient is triaged by a clinician</a:t>
          </a:r>
          <a:endParaRPr lang="en-US" dirty="0"/>
        </a:p>
      </dgm:t>
    </dgm:pt>
    <dgm:pt modelId="{E77517EF-9345-4BDE-800C-3250A2563D68}" type="parTrans" cxnId="{44482AEF-3D33-4EA8-A532-C871A5F3E0A2}">
      <dgm:prSet/>
      <dgm:spPr/>
      <dgm:t>
        <a:bodyPr/>
        <a:lstStyle/>
        <a:p>
          <a:endParaRPr lang="en-US"/>
        </a:p>
      </dgm:t>
    </dgm:pt>
    <dgm:pt modelId="{6EE248E8-7B9C-4224-A272-BFCEA1C8C107}" type="sibTrans" cxnId="{44482AEF-3D33-4EA8-A532-C871A5F3E0A2}">
      <dgm:prSet/>
      <dgm:spPr/>
      <dgm:t>
        <a:bodyPr/>
        <a:lstStyle/>
        <a:p>
          <a:endParaRPr lang="en-US"/>
        </a:p>
      </dgm:t>
    </dgm:pt>
    <dgm:pt modelId="{F47BFBD3-7C13-4F5B-80C0-847AFDDB2F13}">
      <dgm:prSet phldrT="[Text]"/>
      <dgm:spPr/>
      <dgm:t>
        <a:bodyPr/>
        <a:lstStyle/>
        <a:p>
          <a:r>
            <a:rPr lang="en-US" dirty="0" smtClean="0"/>
            <a:t>Exclusion criteria – passed back to home practice</a:t>
          </a:r>
          <a:endParaRPr lang="en-US" dirty="0"/>
        </a:p>
      </dgm:t>
    </dgm:pt>
    <dgm:pt modelId="{A73E75FA-74D7-4E33-8A3D-AD72EA01DA7D}" type="parTrans" cxnId="{49D2AAFA-BDA6-4340-9D54-5F3398302D0B}">
      <dgm:prSet/>
      <dgm:spPr/>
      <dgm:t>
        <a:bodyPr/>
        <a:lstStyle/>
        <a:p>
          <a:endParaRPr lang="en-US"/>
        </a:p>
      </dgm:t>
    </dgm:pt>
    <dgm:pt modelId="{1AD3A163-F5BF-4ACF-BB96-5CD2BAAA9FB9}" type="sibTrans" cxnId="{49D2AAFA-BDA6-4340-9D54-5F3398302D0B}">
      <dgm:prSet/>
      <dgm:spPr/>
      <dgm:t>
        <a:bodyPr/>
        <a:lstStyle/>
        <a:p>
          <a:endParaRPr lang="en-US"/>
        </a:p>
      </dgm:t>
    </dgm:pt>
    <dgm:pt modelId="{6F232A8B-4162-4440-B8E4-4A704019DDDA}" type="pres">
      <dgm:prSet presAssocID="{D18002D6-98B8-48A4-9F99-CFF9B07DB6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643263D-F4D3-4E3A-8CEE-364BD574FFB0}" type="pres">
      <dgm:prSet presAssocID="{E23F80A5-34EF-4333-94AA-F4776CA52874}" presName="hierRoot1" presStyleCnt="0"/>
      <dgm:spPr/>
    </dgm:pt>
    <dgm:pt modelId="{742F2497-375F-410B-9017-FBF690943900}" type="pres">
      <dgm:prSet presAssocID="{E23F80A5-34EF-4333-94AA-F4776CA52874}" presName="composite" presStyleCnt="0"/>
      <dgm:spPr/>
    </dgm:pt>
    <dgm:pt modelId="{AF04FE2F-4395-4E11-A158-FBC3D1C97B44}" type="pres">
      <dgm:prSet presAssocID="{E23F80A5-34EF-4333-94AA-F4776CA52874}" presName="background" presStyleLbl="node0" presStyleIdx="0" presStyleCnt="1"/>
      <dgm:spPr>
        <a:solidFill>
          <a:schemeClr val="bg2">
            <a:lumMod val="60000"/>
            <a:lumOff val="40000"/>
          </a:schemeClr>
        </a:solidFill>
      </dgm:spPr>
    </dgm:pt>
    <dgm:pt modelId="{BC168C0F-9654-4F6C-85D7-57EB7C53414E}" type="pres">
      <dgm:prSet presAssocID="{E23F80A5-34EF-4333-94AA-F4776CA5287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EAD42B-A369-4372-AD86-91FB5EED975D}" type="pres">
      <dgm:prSet presAssocID="{E23F80A5-34EF-4333-94AA-F4776CA52874}" presName="hierChild2" presStyleCnt="0"/>
      <dgm:spPr/>
    </dgm:pt>
    <dgm:pt modelId="{D9102DC5-114C-4AD3-A9DE-816ED7B9AF94}" type="pres">
      <dgm:prSet presAssocID="{2BC9FFA4-713B-43C1-8FB2-B6FEEAAF91F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6026271-7639-4890-B31C-07D2C38F546E}" type="pres">
      <dgm:prSet presAssocID="{044BBA38-A63D-42CF-AAFD-173F9EA9C754}" presName="hierRoot2" presStyleCnt="0"/>
      <dgm:spPr/>
    </dgm:pt>
    <dgm:pt modelId="{599E51BE-691A-494A-90FA-A3FD41BD438B}" type="pres">
      <dgm:prSet presAssocID="{044BBA38-A63D-42CF-AAFD-173F9EA9C754}" presName="composite2" presStyleCnt="0"/>
      <dgm:spPr/>
    </dgm:pt>
    <dgm:pt modelId="{B87EA8CD-965C-46AF-AD51-40807935D0F3}" type="pres">
      <dgm:prSet presAssocID="{044BBA38-A63D-42CF-AAFD-173F9EA9C754}" presName="background2" presStyleLbl="node2" presStyleIdx="0" presStyleCnt="2"/>
      <dgm:spPr>
        <a:solidFill>
          <a:schemeClr val="accent4">
            <a:lumMod val="20000"/>
            <a:lumOff val="80000"/>
          </a:schemeClr>
        </a:solidFill>
      </dgm:spPr>
    </dgm:pt>
    <dgm:pt modelId="{63B361D7-5227-4DC3-9389-3D67ABA79060}" type="pres">
      <dgm:prSet presAssocID="{044BBA38-A63D-42CF-AAFD-173F9EA9C75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C28C3B-337C-44CD-8ED1-1045F7FD8CB1}" type="pres">
      <dgm:prSet presAssocID="{044BBA38-A63D-42CF-AAFD-173F9EA9C754}" presName="hierChild3" presStyleCnt="0"/>
      <dgm:spPr/>
    </dgm:pt>
    <dgm:pt modelId="{F1D072DB-38B2-4FF8-AD6D-9214DF76BDB3}" type="pres">
      <dgm:prSet presAssocID="{BE397373-6BCA-4D05-A39F-BC9D3653D55A}" presName="Name17" presStyleLbl="parChTrans1D3" presStyleIdx="0" presStyleCnt="3"/>
      <dgm:spPr/>
      <dgm:t>
        <a:bodyPr/>
        <a:lstStyle/>
        <a:p>
          <a:endParaRPr lang="en-US"/>
        </a:p>
      </dgm:t>
    </dgm:pt>
    <dgm:pt modelId="{43302208-72E0-4E58-8068-A1A774B3EB3C}" type="pres">
      <dgm:prSet presAssocID="{63ABC1DD-AC36-47F3-AD01-D3FF924644D2}" presName="hierRoot3" presStyleCnt="0"/>
      <dgm:spPr/>
    </dgm:pt>
    <dgm:pt modelId="{38CE2203-A939-420F-86E0-2F4442F2CB07}" type="pres">
      <dgm:prSet presAssocID="{63ABC1DD-AC36-47F3-AD01-D3FF924644D2}" presName="composite3" presStyleCnt="0"/>
      <dgm:spPr/>
    </dgm:pt>
    <dgm:pt modelId="{C5CD1B40-C7D6-4DBD-807D-0055CAC2132D}" type="pres">
      <dgm:prSet presAssocID="{63ABC1DD-AC36-47F3-AD01-D3FF924644D2}" presName="background3" presStyleLbl="node3" presStyleIdx="0" presStyleCnt="3"/>
      <dgm:spPr>
        <a:solidFill>
          <a:schemeClr val="accent3">
            <a:lumMod val="75000"/>
          </a:schemeClr>
        </a:solidFill>
      </dgm:spPr>
    </dgm:pt>
    <dgm:pt modelId="{8FA5EC75-6A5C-4B20-B4D5-B80A05495DAA}" type="pres">
      <dgm:prSet presAssocID="{63ABC1DD-AC36-47F3-AD01-D3FF924644D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0413C7-6D32-4867-B4A0-C628E8FD5408}" type="pres">
      <dgm:prSet presAssocID="{63ABC1DD-AC36-47F3-AD01-D3FF924644D2}" presName="hierChild4" presStyleCnt="0"/>
      <dgm:spPr/>
    </dgm:pt>
    <dgm:pt modelId="{DA8B2668-2ADE-461A-B0EC-50B120167767}" type="pres">
      <dgm:prSet presAssocID="{3F81C8EF-CA99-4516-A361-1294E72D45D4}" presName="Name17" presStyleLbl="parChTrans1D3" presStyleIdx="1" presStyleCnt="3"/>
      <dgm:spPr/>
      <dgm:t>
        <a:bodyPr/>
        <a:lstStyle/>
        <a:p>
          <a:endParaRPr lang="en-US"/>
        </a:p>
      </dgm:t>
    </dgm:pt>
    <dgm:pt modelId="{B9BB8384-6270-48DB-81F6-EA48A63D2D61}" type="pres">
      <dgm:prSet presAssocID="{EDFA5B07-7340-4E8E-A7FB-CC0489696475}" presName="hierRoot3" presStyleCnt="0"/>
      <dgm:spPr/>
    </dgm:pt>
    <dgm:pt modelId="{9BD8C077-95C4-4AAD-AA96-F16FB20AF561}" type="pres">
      <dgm:prSet presAssocID="{EDFA5B07-7340-4E8E-A7FB-CC0489696475}" presName="composite3" presStyleCnt="0"/>
      <dgm:spPr/>
    </dgm:pt>
    <dgm:pt modelId="{0E4AC913-B35C-47EC-A8E8-C164311D4D9E}" type="pres">
      <dgm:prSet presAssocID="{EDFA5B07-7340-4E8E-A7FB-CC0489696475}" presName="background3" presStyleLbl="node3" presStyleIdx="1" presStyleCnt="3"/>
      <dgm:spPr>
        <a:solidFill>
          <a:schemeClr val="accent3">
            <a:lumMod val="75000"/>
          </a:schemeClr>
        </a:solidFill>
      </dgm:spPr>
    </dgm:pt>
    <dgm:pt modelId="{8C076CA5-37E8-469C-B771-F46A3146958A}" type="pres">
      <dgm:prSet presAssocID="{EDFA5B07-7340-4E8E-A7FB-CC048969647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98FCDA-45B0-4F92-88FC-4E0580ED8ACF}" type="pres">
      <dgm:prSet presAssocID="{EDFA5B07-7340-4E8E-A7FB-CC0489696475}" presName="hierChild4" presStyleCnt="0"/>
      <dgm:spPr/>
    </dgm:pt>
    <dgm:pt modelId="{950003A0-78E2-44C9-A3B7-402D3B523965}" type="pres">
      <dgm:prSet presAssocID="{E77517EF-9345-4BDE-800C-3250A2563D6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44D60BC-D6EB-418F-868E-C6D5E9C619CB}" type="pres">
      <dgm:prSet presAssocID="{6B8FDAF5-FFEC-4E23-B36D-F601C51E2D25}" presName="hierRoot2" presStyleCnt="0"/>
      <dgm:spPr/>
    </dgm:pt>
    <dgm:pt modelId="{14BD89B5-0E71-4184-9BA9-BF59C60215EC}" type="pres">
      <dgm:prSet presAssocID="{6B8FDAF5-FFEC-4E23-B36D-F601C51E2D25}" presName="composite2" presStyleCnt="0"/>
      <dgm:spPr/>
    </dgm:pt>
    <dgm:pt modelId="{DCD2AD78-C441-42F9-925A-554562C18AC6}" type="pres">
      <dgm:prSet presAssocID="{6B8FDAF5-FFEC-4E23-B36D-F601C51E2D25}" presName="background2" presStyleLbl="node2" presStyleIdx="1" presStyleCnt="2"/>
      <dgm:spPr>
        <a:solidFill>
          <a:schemeClr val="accent4">
            <a:lumMod val="20000"/>
            <a:lumOff val="80000"/>
          </a:schemeClr>
        </a:solidFill>
      </dgm:spPr>
    </dgm:pt>
    <dgm:pt modelId="{9E5A1887-6515-4562-B8DB-A9EAC3D37332}" type="pres">
      <dgm:prSet presAssocID="{6B8FDAF5-FFEC-4E23-B36D-F601C51E2D2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2D88FA-E81D-4871-96AB-61F1CAEF2819}" type="pres">
      <dgm:prSet presAssocID="{6B8FDAF5-FFEC-4E23-B36D-F601C51E2D25}" presName="hierChild3" presStyleCnt="0"/>
      <dgm:spPr/>
    </dgm:pt>
    <dgm:pt modelId="{4B685637-03A3-41B6-8472-1539CDCC2B44}" type="pres">
      <dgm:prSet presAssocID="{A73E75FA-74D7-4E33-8A3D-AD72EA01DA7D}" presName="Name17" presStyleLbl="parChTrans1D3" presStyleIdx="2" presStyleCnt="3"/>
      <dgm:spPr/>
      <dgm:t>
        <a:bodyPr/>
        <a:lstStyle/>
        <a:p>
          <a:endParaRPr lang="en-US"/>
        </a:p>
      </dgm:t>
    </dgm:pt>
    <dgm:pt modelId="{315B3323-01C3-4455-9D55-7E15C1662D78}" type="pres">
      <dgm:prSet presAssocID="{F47BFBD3-7C13-4F5B-80C0-847AFDDB2F13}" presName="hierRoot3" presStyleCnt="0"/>
      <dgm:spPr/>
    </dgm:pt>
    <dgm:pt modelId="{84A330A4-5441-4493-9212-0BAC59A1BCE7}" type="pres">
      <dgm:prSet presAssocID="{F47BFBD3-7C13-4F5B-80C0-847AFDDB2F13}" presName="composite3" presStyleCnt="0"/>
      <dgm:spPr/>
    </dgm:pt>
    <dgm:pt modelId="{8E7BB9A5-73B9-43B8-9456-A8F688F7E269}" type="pres">
      <dgm:prSet presAssocID="{F47BFBD3-7C13-4F5B-80C0-847AFDDB2F13}" presName="background3" presStyleLbl="node3" presStyleIdx="2" presStyleCnt="3"/>
      <dgm:spPr>
        <a:solidFill>
          <a:srgbClr val="FF0000"/>
        </a:solidFill>
      </dgm:spPr>
    </dgm:pt>
    <dgm:pt modelId="{4B35BE97-0FA9-4E4F-B872-CE8332CB2AAC}" type="pres">
      <dgm:prSet presAssocID="{F47BFBD3-7C13-4F5B-80C0-847AFDDB2F13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F5D37-25A6-40DF-9D2F-381CA349EB5D}" type="pres">
      <dgm:prSet presAssocID="{F47BFBD3-7C13-4F5B-80C0-847AFDDB2F13}" presName="hierChild4" presStyleCnt="0"/>
      <dgm:spPr/>
    </dgm:pt>
  </dgm:ptLst>
  <dgm:cxnLst>
    <dgm:cxn modelId="{F5CFA937-1BE5-415B-B49A-9537DE44FBEC}" srcId="{044BBA38-A63D-42CF-AAFD-173F9EA9C754}" destId="{63ABC1DD-AC36-47F3-AD01-D3FF924644D2}" srcOrd="0" destOrd="0" parTransId="{BE397373-6BCA-4D05-A39F-BC9D3653D55A}" sibTransId="{B7131A69-4DEB-41D5-B19B-016519E13668}"/>
    <dgm:cxn modelId="{D5AEE7C4-3074-493E-A443-FE5965445564}" type="presOf" srcId="{6B8FDAF5-FFEC-4E23-B36D-F601C51E2D25}" destId="{9E5A1887-6515-4562-B8DB-A9EAC3D37332}" srcOrd="0" destOrd="0" presId="urn:microsoft.com/office/officeart/2005/8/layout/hierarchy1"/>
    <dgm:cxn modelId="{EA5AC1A0-22CF-4B5A-BA98-905EC4EBEF32}" srcId="{044BBA38-A63D-42CF-AAFD-173F9EA9C754}" destId="{EDFA5B07-7340-4E8E-A7FB-CC0489696475}" srcOrd="1" destOrd="0" parTransId="{3F81C8EF-CA99-4516-A361-1294E72D45D4}" sibTransId="{DBB1DD8F-945A-404C-8265-6F412EF01071}"/>
    <dgm:cxn modelId="{F7DB80C8-AE8C-4FCA-BC28-3746692060E5}" type="presOf" srcId="{63ABC1DD-AC36-47F3-AD01-D3FF924644D2}" destId="{8FA5EC75-6A5C-4B20-B4D5-B80A05495DAA}" srcOrd="0" destOrd="0" presId="urn:microsoft.com/office/officeart/2005/8/layout/hierarchy1"/>
    <dgm:cxn modelId="{3D9D5756-A1D5-4BA8-B8C1-E92F65B05A59}" type="presOf" srcId="{E23F80A5-34EF-4333-94AA-F4776CA52874}" destId="{BC168C0F-9654-4F6C-85D7-57EB7C53414E}" srcOrd="0" destOrd="0" presId="urn:microsoft.com/office/officeart/2005/8/layout/hierarchy1"/>
    <dgm:cxn modelId="{44482AEF-3D33-4EA8-A532-C871A5F3E0A2}" srcId="{E23F80A5-34EF-4333-94AA-F4776CA52874}" destId="{6B8FDAF5-FFEC-4E23-B36D-F601C51E2D25}" srcOrd="1" destOrd="0" parTransId="{E77517EF-9345-4BDE-800C-3250A2563D68}" sibTransId="{6EE248E8-7B9C-4224-A272-BFCEA1C8C107}"/>
    <dgm:cxn modelId="{2066FA2E-8E2C-44E6-851F-28F1AB00CAF2}" type="presOf" srcId="{BE397373-6BCA-4D05-A39F-BC9D3653D55A}" destId="{F1D072DB-38B2-4FF8-AD6D-9214DF76BDB3}" srcOrd="0" destOrd="0" presId="urn:microsoft.com/office/officeart/2005/8/layout/hierarchy1"/>
    <dgm:cxn modelId="{C0B98796-EE3E-41B5-8452-A94F5875F4D8}" type="presOf" srcId="{F47BFBD3-7C13-4F5B-80C0-847AFDDB2F13}" destId="{4B35BE97-0FA9-4E4F-B872-CE8332CB2AAC}" srcOrd="0" destOrd="0" presId="urn:microsoft.com/office/officeart/2005/8/layout/hierarchy1"/>
    <dgm:cxn modelId="{39B920C8-60C6-4FF1-9B95-36A42299AB92}" srcId="{D18002D6-98B8-48A4-9F99-CFF9B07DB6DF}" destId="{E23F80A5-34EF-4333-94AA-F4776CA52874}" srcOrd="0" destOrd="0" parTransId="{86681919-D041-4EE7-ADD5-7657877D8A4F}" sibTransId="{80CCA7FA-FAF1-47FE-90F1-0AB1649DCD26}"/>
    <dgm:cxn modelId="{FFC5F647-70F0-4534-BA67-93B61CEB1255}" type="presOf" srcId="{E77517EF-9345-4BDE-800C-3250A2563D68}" destId="{950003A0-78E2-44C9-A3B7-402D3B523965}" srcOrd="0" destOrd="0" presId="urn:microsoft.com/office/officeart/2005/8/layout/hierarchy1"/>
    <dgm:cxn modelId="{655DA705-57BD-4778-922B-23CEE2590D95}" type="presOf" srcId="{D18002D6-98B8-48A4-9F99-CFF9B07DB6DF}" destId="{6F232A8B-4162-4440-B8E4-4A704019DDDA}" srcOrd="0" destOrd="0" presId="urn:microsoft.com/office/officeart/2005/8/layout/hierarchy1"/>
    <dgm:cxn modelId="{607445FB-E6EC-41C1-8CE8-A40EC6E33272}" type="presOf" srcId="{A73E75FA-74D7-4E33-8A3D-AD72EA01DA7D}" destId="{4B685637-03A3-41B6-8472-1539CDCC2B44}" srcOrd="0" destOrd="0" presId="urn:microsoft.com/office/officeart/2005/8/layout/hierarchy1"/>
    <dgm:cxn modelId="{F35AA82B-0EDD-4AAC-A427-64B55147E7C3}" type="presOf" srcId="{044BBA38-A63D-42CF-AAFD-173F9EA9C754}" destId="{63B361D7-5227-4DC3-9389-3D67ABA79060}" srcOrd="0" destOrd="0" presId="urn:microsoft.com/office/officeart/2005/8/layout/hierarchy1"/>
    <dgm:cxn modelId="{26BE8125-CAC7-4196-A23B-064468E8974F}" type="presOf" srcId="{2BC9FFA4-713B-43C1-8FB2-B6FEEAAF91F6}" destId="{D9102DC5-114C-4AD3-A9DE-816ED7B9AF94}" srcOrd="0" destOrd="0" presId="urn:microsoft.com/office/officeart/2005/8/layout/hierarchy1"/>
    <dgm:cxn modelId="{2BBE5171-9396-45CD-B47C-EF10885E8E16}" type="presOf" srcId="{3F81C8EF-CA99-4516-A361-1294E72D45D4}" destId="{DA8B2668-2ADE-461A-B0EC-50B120167767}" srcOrd="0" destOrd="0" presId="urn:microsoft.com/office/officeart/2005/8/layout/hierarchy1"/>
    <dgm:cxn modelId="{725D15DA-1D0A-4DAD-8187-9E4497A17821}" srcId="{E23F80A5-34EF-4333-94AA-F4776CA52874}" destId="{044BBA38-A63D-42CF-AAFD-173F9EA9C754}" srcOrd="0" destOrd="0" parTransId="{2BC9FFA4-713B-43C1-8FB2-B6FEEAAF91F6}" sibTransId="{C73260E3-7C31-48AB-B3CC-1B426A12FD05}"/>
    <dgm:cxn modelId="{91E6C3BB-6CD1-457D-B30E-9B3B71D40897}" type="presOf" srcId="{EDFA5B07-7340-4E8E-A7FB-CC0489696475}" destId="{8C076CA5-37E8-469C-B771-F46A3146958A}" srcOrd="0" destOrd="0" presId="urn:microsoft.com/office/officeart/2005/8/layout/hierarchy1"/>
    <dgm:cxn modelId="{49D2AAFA-BDA6-4340-9D54-5F3398302D0B}" srcId="{6B8FDAF5-FFEC-4E23-B36D-F601C51E2D25}" destId="{F47BFBD3-7C13-4F5B-80C0-847AFDDB2F13}" srcOrd="0" destOrd="0" parTransId="{A73E75FA-74D7-4E33-8A3D-AD72EA01DA7D}" sibTransId="{1AD3A163-F5BF-4ACF-BB96-5CD2BAAA9FB9}"/>
    <dgm:cxn modelId="{2C324767-0000-4E8B-BC82-76138233C9C0}" type="presParOf" srcId="{6F232A8B-4162-4440-B8E4-4A704019DDDA}" destId="{7643263D-F4D3-4E3A-8CEE-364BD574FFB0}" srcOrd="0" destOrd="0" presId="urn:microsoft.com/office/officeart/2005/8/layout/hierarchy1"/>
    <dgm:cxn modelId="{C32806B6-6B74-438A-98E6-613F65A037F8}" type="presParOf" srcId="{7643263D-F4D3-4E3A-8CEE-364BD574FFB0}" destId="{742F2497-375F-410B-9017-FBF690943900}" srcOrd="0" destOrd="0" presId="urn:microsoft.com/office/officeart/2005/8/layout/hierarchy1"/>
    <dgm:cxn modelId="{F884DD85-9A74-4514-A5C3-0E143162F5A3}" type="presParOf" srcId="{742F2497-375F-410B-9017-FBF690943900}" destId="{AF04FE2F-4395-4E11-A158-FBC3D1C97B44}" srcOrd="0" destOrd="0" presId="urn:microsoft.com/office/officeart/2005/8/layout/hierarchy1"/>
    <dgm:cxn modelId="{7E4E123C-DA52-495A-AFE7-44B79516D1C4}" type="presParOf" srcId="{742F2497-375F-410B-9017-FBF690943900}" destId="{BC168C0F-9654-4F6C-85D7-57EB7C53414E}" srcOrd="1" destOrd="0" presId="urn:microsoft.com/office/officeart/2005/8/layout/hierarchy1"/>
    <dgm:cxn modelId="{7070B95D-0527-4C27-9EFF-45611F7198E0}" type="presParOf" srcId="{7643263D-F4D3-4E3A-8CEE-364BD574FFB0}" destId="{25EAD42B-A369-4372-AD86-91FB5EED975D}" srcOrd="1" destOrd="0" presId="urn:microsoft.com/office/officeart/2005/8/layout/hierarchy1"/>
    <dgm:cxn modelId="{D373CB9C-1C94-482B-B60A-2F33CC5B60AA}" type="presParOf" srcId="{25EAD42B-A369-4372-AD86-91FB5EED975D}" destId="{D9102DC5-114C-4AD3-A9DE-816ED7B9AF94}" srcOrd="0" destOrd="0" presId="urn:microsoft.com/office/officeart/2005/8/layout/hierarchy1"/>
    <dgm:cxn modelId="{E6550F45-291B-4935-A49D-5949C94B166C}" type="presParOf" srcId="{25EAD42B-A369-4372-AD86-91FB5EED975D}" destId="{D6026271-7639-4890-B31C-07D2C38F546E}" srcOrd="1" destOrd="0" presId="urn:microsoft.com/office/officeart/2005/8/layout/hierarchy1"/>
    <dgm:cxn modelId="{500B317D-8E94-4E02-B76B-F8E99E123723}" type="presParOf" srcId="{D6026271-7639-4890-B31C-07D2C38F546E}" destId="{599E51BE-691A-494A-90FA-A3FD41BD438B}" srcOrd="0" destOrd="0" presId="urn:microsoft.com/office/officeart/2005/8/layout/hierarchy1"/>
    <dgm:cxn modelId="{F381CBEC-EE45-4495-A7E5-772F782B2C81}" type="presParOf" srcId="{599E51BE-691A-494A-90FA-A3FD41BD438B}" destId="{B87EA8CD-965C-46AF-AD51-40807935D0F3}" srcOrd="0" destOrd="0" presId="urn:microsoft.com/office/officeart/2005/8/layout/hierarchy1"/>
    <dgm:cxn modelId="{508D2BB7-67A8-4149-B063-8476A13442E2}" type="presParOf" srcId="{599E51BE-691A-494A-90FA-A3FD41BD438B}" destId="{63B361D7-5227-4DC3-9389-3D67ABA79060}" srcOrd="1" destOrd="0" presId="urn:microsoft.com/office/officeart/2005/8/layout/hierarchy1"/>
    <dgm:cxn modelId="{400B013F-EC50-4AAA-9E6B-CDA70B242D73}" type="presParOf" srcId="{D6026271-7639-4890-B31C-07D2C38F546E}" destId="{2AC28C3B-337C-44CD-8ED1-1045F7FD8CB1}" srcOrd="1" destOrd="0" presId="urn:microsoft.com/office/officeart/2005/8/layout/hierarchy1"/>
    <dgm:cxn modelId="{9D75058E-C8CE-4CCE-A482-5963992578B8}" type="presParOf" srcId="{2AC28C3B-337C-44CD-8ED1-1045F7FD8CB1}" destId="{F1D072DB-38B2-4FF8-AD6D-9214DF76BDB3}" srcOrd="0" destOrd="0" presId="urn:microsoft.com/office/officeart/2005/8/layout/hierarchy1"/>
    <dgm:cxn modelId="{B66B114C-F109-4F7F-8006-34D75A4E6F3E}" type="presParOf" srcId="{2AC28C3B-337C-44CD-8ED1-1045F7FD8CB1}" destId="{43302208-72E0-4E58-8068-A1A774B3EB3C}" srcOrd="1" destOrd="0" presId="urn:microsoft.com/office/officeart/2005/8/layout/hierarchy1"/>
    <dgm:cxn modelId="{A5582495-648A-49D9-BA43-A5E1BD7F102D}" type="presParOf" srcId="{43302208-72E0-4E58-8068-A1A774B3EB3C}" destId="{38CE2203-A939-420F-86E0-2F4442F2CB07}" srcOrd="0" destOrd="0" presId="urn:microsoft.com/office/officeart/2005/8/layout/hierarchy1"/>
    <dgm:cxn modelId="{FC551B57-8F8B-465F-85D9-783816E47E7C}" type="presParOf" srcId="{38CE2203-A939-420F-86E0-2F4442F2CB07}" destId="{C5CD1B40-C7D6-4DBD-807D-0055CAC2132D}" srcOrd="0" destOrd="0" presId="urn:microsoft.com/office/officeart/2005/8/layout/hierarchy1"/>
    <dgm:cxn modelId="{57F36C31-B279-4E3B-A20D-73457E5DE440}" type="presParOf" srcId="{38CE2203-A939-420F-86E0-2F4442F2CB07}" destId="{8FA5EC75-6A5C-4B20-B4D5-B80A05495DAA}" srcOrd="1" destOrd="0" presId="urn:microsoft.com/office/officeart/2005/8/layout/hierarchy1"/>
    <dgm:cxn modelId="{B874AA4C-08E4-418C-BCAE-78300F40D6D4}" type="presParOf" srcId="{43302208-72E0-4E58-8068-A1A774B3EB3C}" destId="{930413C7-6D32-4867-B4A0-C628E8FD5408}" srcOrd="1" destOrd="0" presId="urn:microsoft.com/office/officeart/2005/8/layout/hierarchy1"/>
    <dgm:cxn modelId="{01AA5C0D-738F-484C-9E06-9263A3F18BBC}" type="presParOf" srcId="{2AC28C3B-337C-44CD-8ED1-1045F7FD8CB1}" destId="{DA8B2668-2ADE-461A-B0EC-50B120167767}" srcOrd="2" destOrd="0" presId="urn:microsoft.com/office/officeart/2005/8/layout/hierarchy1"/>
    <dgm:cxn modelId="{FDFCEC5D-8B29-4742-A317-9309F59522AF}" type="presParOf" srcId="{2AC28C3B-337C-44CD-8ED1-1045F7FD8CB1}" destId="{B9BB8384-6270-48DB-81F6-EA48A63D2D61}" srcOrd="3" destOrd="0" presId="urn:microsoft.com/office/officeart/2005/8/layout/hierarchy1"/>
    <dgm:cxn modelId="{EEDBBAEB-9925-4367-A94E-C588FA4B0490}" type="presParOf" srcId="{B9BB8384-6270-48DB-81F6-EA48A63D2D61}" destId="{9BD8C077-95C4-4AAD-AA96-F16FB20AF561}" srcOrd="0" destOrd="0" presId="urn:microsoft.com/office/officeart/2005/8/layout/hierarchy1"/>
    <dgm:cxn modelId="{D648A602-80F6-4392-8038-B88422611704}" type="presParOf" srcId="{9BD8C077-95C4-4AAD-AA96-F16FB20AF561}" destId="{0E4AC913-B35C-47EC-A8E8-C164311D4D9E}" srcOrd="0" destOrd="0" presId="urn:microsoft.com/office/officeart/2005/8/layout/hierarchy1"/>
    <dgm:cxn modelId="{44857B82-CAD7-49B3-9CDE-9BE5249BABE0}" type="presParOf" srcId="{9BD8C077-95C4-4AAD-AA96-F16FB20AF561}" destId="{8C076CA5-37E8-469C-B771-F46A3146958A}" srcOrd="1" destOrd="0" presId="urn:microsoft.com/office/officeart/2005/8/layout/hierarchy1"/>
    <dgm:cxn modelId="{EC822E8B-441C-40D0-8C9D-78813E7AA6E4}" type="presParOf" srcId="{B9BB8384-6270-48DB-81F6-EA48A63D2D61}" destId="{2798FCDA-45B0-4F92-88FC-4E0580ED8ACF}" srcOrd="1" destOrd="0" presId="urn:microsoft.com/office/officeart/2005/8/layout/hierarchy1"/>
    <dgm:cxn modelId="{4BC09537-1DD1-4794-A785-741E27FD3529}" type="presParOf" srcId="{25EAD42B-A369-4372-AD86-91FB5EED975D}" destId="{950003A0-78E2-44C9-A3B7-402D3B523965}" srcOrd="2" destOrd="0" presId="urn:microsoft.com/office/officeart/2005/8/layout/hierarchy1"/>
    <dgm:cxn modelId="{5143D93D-BF6E-4BC7-AC34-B8C1C593A312}" type="presParOf" srcId="{25EAD42B-A369-4372-AD86-91FB5EED975D}" destId="{A44D60BC-D6EB-418F-868E-C6D5E9C619CB}" srcOrd="3" destOrd="0" presId="urn:microsoft.com/office/officeart/2005/8/layout/hierarchy1"/>
    <dgm:cxn modelId="{0C65427F-1482-49C8-87DC-963423AB7480}" type="presParOf" srcId="{A44D60BC-D6EB-418F-868E-C6D5E9C619CB}" destId="{14BD89B5-0E71-4184-9BA9-BF59C60215EC}" srcOrd="0" destOrd="0" presId="urn:microsoft.com/office/officeart/2005/8/layout/hierarchy1"/>
    <dgm:cxn modelId="{3EA0958B-C97A-4E81-950C-C9A548A247BA}" type="presParOf" srcId="{14BD89B5-0E71-4184-9BA9-BF59C60215EC}" destId="{DCD2AD78-C441-42F9-925A-554562C18AC6}" srcOrd="0" destOrd="0" presId="urn:microsoft.com/office/officeart/2005/8/layout/hierarchy1"/>
    <dgm:cxn modelId="{3DB46F63-E876-4031-A667-B930207CB25A}" type="presParOf" srcId="{14BD89B5-0E71-4184-9BA9-BF59C60215EC}" destId="{9E5A1887-6515-4562-B8DB-A9EAC3D37332}" srcOrd="1" destOrd="0" presId="urn:microsoft.com/office/officeart/2005/8/layout/hierarchy1"/>
    <dgm:cxn modelId="{8DB2E3D7-E008-4691-8845-B2B4A469E4A1}" type="presParOf" srcId="{A44D60BC-D6EB-418F-868E-C6D5E9C619CB}" destId="{242D88FA-E81D-4871-96AB-61F1CAEF2819}" srcOrd="1" destOrd="0" presId="urn:microsoft.com/office/officeart/2005/8/layout/hierarchy1"/>
    <dgm:cxn modelId="{C6CABAE1-2423-4D70-B4E3-FBD58A094562}" type="presParOf" srcId="{242D88FA-E81D-4871-96AB-61F1CAEF2819}" destId="{4B685637-03A3-41B6-8472-1539CDCC2B44}" srcOrd="0" destOrd="0" presId="urn:microsoft.com/office/officeart/2005/8/layout/hierarchy1"/>
    <dgm:cxn modelId="{2E06A40E-6FEE-44CE-B736-C82C7F1B2510}" type="presParOf" srcId="{242D88FA-E81D-4871-96AB-61F1CAEF2819}" destId="{315B3323-01C3-4455-9D55-7E15C1662D78}" srcOrd="1" destOrd="0" presId="urn:microsoft.com/office/officeart/2005/8/layout/hierarchy1"/>
    <dgm:cxn modelId="{01EEAF31-6DFA-492F-B105-7980F1986C00}" type="presParOf" srcId="{315B3323-01C3-4455-9D55-7E15C1662D78}" destId="{84A330A4-5441-4493-9212-0BAC59A1BCE7}" srcOrd="0" destOrd="0" presId="urn:microsoft.com/office/officeart/2005/8/layout/hierarchy1"/>
    <dgm:cxn modelId="{B5FFCB80-7F51-4C03-985F-DD5FA14EAAA0}" type="presParOf" srcId="{84A330A4-5441-4493-9212-0BAC59A1BCE7}" destId="{8E7BB9A5-73B9-43B8-9456-A8F688F7E269}" srcOrd="0" destOrd="0" presId="urn:microsoft.com/office/officeart/2005/8/layout/hierarchy1"/>
    <dgm:cxn modelId="{15D6473F-E27B-4364-A7F3-B9401E791CBA}" type="presParOf" srcId="{84A330A4-5441-4493-9212-0BAC59A1BCE7}" destId="{4B35BE97-0FA9-4E4F-B872-CE8332CB2AAC}" srcOrd="1" destOrd="0" presId="urn:microsoft.com/office/officeart/2005/8/layout/hierarchy1"/>
    <dgm:cxn modelId="{B55E3B97-A9A4-4030-A533-B96774D6B5E2}" type="presParOf" srcId="{315B3323-01C3-4455-9D55-7E15C1662D78}" destId="{B3DF5D37-25A6-40DF-9D2F-381CA349EB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00623D-37D3-4F5D-A15D-9E1E5501FA9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D0081B-6F8C-46F6-9016-95CC9A06EB98}">
      <dgm:prSet phldrT="[Text]"/>
      <dgm:spPr/>
      <dgm:t>
        <a:bodyPr/>
        <a:lstStyle/>
        <a:p>
          <a:r>
            <a:rPr lang="en-US" dirty="0" smtClean="0"/>
            <a:t>Patient booked for a Pharmacist telephone appointment</a:t>
          </a:r>
          <a:endParaRPr lang="en-US" dirty="0"/>
        </a:p>
      </dgm:t>
    </dgm:pt>
    <dgm:pt modelId="{3DEEF40F-D8B7-489D-8D13-A857CDE34CEB}" type="parTrans" cxnId="{F3D8029D-AC11-4FC1-94E1-5BB006421A82}">
      <dgm:prSet/>
      <dgm:spPr/>
      <dgm:t>
        <a:bodyPr/>
        <a:lstStyle/>
        <a:p>
          <a:endParaRPr lang="en-US"/>
        </a:p>
      </dgm:t>
    </dgm:pt>
    <dgm:pt modelId="{0D3DFB22-1648-49F2-993F-E3FE7F8FE4D8}" type="sibTrans" cxnId="{F3D8029D-AC11-4FC1-94E1-5BB006421A82}">
      <dgm:prSet/>
      <dgm:spPr/>
      <dgm:t>
        <a:bodyPr/>
        <a:lstStyle/>
        <a:p>
          <a:endParaRPr lang="en-US"/>
        </a:p>
      </dgm:t>
    </dgm:pt>
    <dgm:pt modelId="{1D78639A-0995-4C76-ACFA-C1021326073D}">
      <dgm:prSet phldrT="[Text]"/>
      <dgm:spPr/>
      <dgm:t>
        <a:bodyPr/>
        <a:lstStyle/>
        <a:p>
          <a:r>
            <a:rPr lang="en-US" dirty="0" smtClean="0"/>
            <a:t>Patient receives a text message informing of the timeframe of the call</a:t>
          </a:r>
          <a:endParaRPr lang="en-US" dirty="0"/>
        </a:p>
      </dgm:t>
    </dgm:pt>
    <dgm:pt modelId="{232866F3-8595-43E2-8BE3-B11C264834B2}" type="parTrans" cxnId="{45572A4F-E1D1-4252-8525-0C76FBEFD644}">
      <dgm:prSet/>
      <dgm:spPr/>
      <dgm:t>
        <a:bodyPr/>
        <a:lstStyle/>
        <a:p>
          <a:endParaRPr lang="en-US"/>
        </a:p>
      </dgm:t>
    </dgm:pt>
    <dgm:pt modelId="{BBB8BE1B-E59A-46CF-914C-7EE3E293F658}" type="sibTrans" cxnId="{45572A4F-E1D1-4252-8525-0C76FBEFD644}">
      <dgm:prSet/>
      <dgm:spPr/>
      <dgm:t>
        <a:bodyPr/>
        <a:lstStyle/>
        <a:p>
          <a:endParaRPr lang="en-US"/>
        </a:p>
      </dgm:t>
    </dgm:pt>
    <dgm:pt modelId="{E3EE3886-C667-4B72-A87E-7A925706E1C3}">
      <dgm:prSet phldrT="[Text]"/>
      <dgm:spPr/>
      <dgm:t>
        <a:bodyPr/>
        <a:lstStyle/>
        <a:p>
          <a:r>
            <a:rPr lang="en-US" dirty="0" smtClean="0"/>
            <a:t>Depending on the consult outcome the patients is discharged or offered a f2f appointment</a:t>
          </a:r>
          <a:endParaRPr lang="en-US" dirty="0"/>
        </a:p>
      </dgm:t>
    </dgm:pt>
    <dgm:pt modelId="{F38419C3-8B55-43F5-B1EA-8E996653BB66}" type="parTrans" cxnId="{054F30BE-574F-4441-809F-477824A422DA}">
      <dgm:prSet/>
      <dgm:spPr/>
      <dgm:t>
        <a:bodyPr/>
        <a:lstStyle/>
        <a:p>
          <a:endParaRPr lang="en-US"/>
        </a:p>
      </dgm:t>
    </dgm:pt>
    <dgm:pt modelId="{13F4B8A8-F0FA-42A5-9F4E-E07B1CB5D708}" type="sibTrans" cxnId="{054F30BE-574F-4441-809F-477824A422DA}">
      <dgm:prSet/>
      <dgm:spPr/>
      <dgm:t>
        <a:bodyPr/>
        <a:lstStyle/>
        <a:p>
          <a:endParaRPr lang="en-US"/>
        </a:p>
      </dgm:t>
    </dgm:pt>
    <dgm:pt modelId="{5479FDD9-1940-4F13-B109-459969745E71}">
      <dgm:prSet phldrT="[Text]"/>
      <dgm:spPr/>
      <dgm:t>
        <a:bodyPr/>
        <a:lstStyle/>
        <a:p>
          <a:r>
            <a:rPr lang="en-US" dirty="0" smtClean="0"/>
            <a:t>Patient booked for a GP appointment</a:t>
          </a:r>
          <a:endParaRPr lang="en-US" dirty="0"/>
        </a:p>
      </dgm:t>
    </dgm:pt>
    <dgm:pt modelId="{07790D0F-E453-408B-B3B2-BE24658C647A}" type="parTrans" cxnId="{F75D464D-E996-4FF2-A26F-73577834C36F}">
      <dgm:prSet/>
      <dgm:spPr/>
      <dgm:t>
        <a:bodyPr/>
        <a:lstStyle/>
        <a:p>
          <a:endParaRPr lang="en-US"/>
        </a:p>
      </dgm:t>
    </dgm:pt>
    <dgm:pt modelId="{BB3819A2-BCF1-40A7-8804-76EE7D1D24A3}" type="sibTrans" cxnId="{F75D464D-E996-4FF2-A26F-73577834C36F}">
      <dgm:prSet/>
      <dgm:spPr/>
      <dgm:t>
        <a:bodyPr/>
        <a:lstStyle/>
        <a:p>
          <a:endParaRPr lang="en-US"/>
        </a:p>
      </dgm:t>
    </dgm:pt>
    <dgm:pt modelId="{840DA232-44D1-4B5A-9AC6-C020D216938E}">
      <dgm:prSet phldrT="[Text]"/>
      <dgm:spPr/>
      <dgm:t>
        <a:bodyPr/>
        <a:lstStyle/>
        <a:p>
          <a:r>
            <a:rPr lang="en-US" dirty="0" smtClean="0"/>
            <a:t>Patient receives a call offering a f2f or telephone appointment</a:t>
          </a:r>
          <a:endParaRPr lang="en-US" dirty="0"/>
        </a:p>
      </dgm:t>
    </dgm:pt>
    <dgm:pt modelId="{EA2448FA-5FB5-4FB9-933D-4D5C05FBDA4C}" type="parTrans" cxnId="{1C68F089-E160-42E8-8F8D-522A378CD27D}">
      <dgm:prSet/>
      <dgm:spPr/>
      <dgm:t>
        <a:bodyPr/>
        <a:lstStyle/>
        <a:p>
          <a:endParaRPr lang="en-US"/>
        </a:p>
      </dgm:t>
    </dgm:pt>
    <dgm:pt modelId="{0BC6EF2E-3911-470D-B4E4-6C596F7F00E7}" type="sibTrans" cxnId="{1C68F089-E160-42E8-8F8D-522A378CD27D}">
      <dgm:prSet/>
      <dgm:spPr/>
      <dgm:t>
        <a:bodyPr/>
        <a:lstStyle/>
        <a:p>
          <a:endParaRPr lang="en-US"/>
        </a:p>
      </dgm:t>
    </dgm:pt>
    <dgm:pt modelId="{0FBEBF12-1E66-43D5-836B-D804F6A243B9}">
      <dgm:prSet phldrT="[Text]"/>
      <dgm:spPr/>
      <dgm:t>
        <a:bodyPr/>
        <a:lstStyle/>
        <a:p>
          <a:r>
            <a:rPr lang="en-US" dirty="0" smtClean="0"/>
            <a:t>Text message sent confirming the time and location for f2f appointments</a:t>
          </a:r>
          <a:endParaRPr lang="en-US" dirty="0"/>
        </a:p>
      </dgm:t>
    </dgm:pt>
    <dgm:pt modelId="{F560B59B-8821-4FAC-B8AD-A96F0C3B20D3}" type="parTrans" cxnId="{6B971AD2-2D56-4621-92A9-80263E5CDE85}">
      <dgm:prSet/>
      <dgm:spPr/>
      <dgm:t>
        <a:bodyPr/>
        <a:lstStyle/>
        <a:p>
          <a:endParaRPr lang="en-US"/>
        </a:p>
      </dgm:t>
    </dgm:pt>
    <dgm:pt modelId="{0C6D1E7A-E1B8-4597-AF2B-83DBFCA31B24}" type="sibTrans" cxnId="{6B971AD2-2D56-4621-92A9-80263E5CDE85}">
      <dgm:prSet/>
      <dgm:spPr/>
      <dgm:t>
        <a:bodyPr/>
        <a:lstStyle/>
        <a:p>
          <a:endParaRPr lang="en-US"/>
        </a:p>
      </dgm:t>
    </dgm:pt>
    <dgm:pt modelId="{700988AE-F067-4085-A8FC-F4C4C15B3B12}" type="pres">
      <dgm:prSet presAssocID="{A900623D-37D3-4F5D-A15D-9E1E5501FA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17A0B9-D5F0-4442-946C-F8B57F579CE6}" type="pres">
      <dgm:prSet presAssocID="{1DD0081B-6F8C-46F6-9016-95CC9A06EB98}" presName="vertFlow" presStyleCnt="0"/>
      <dgm:spPr/>
    </dgm:pt>
    <dgm:pt modelId="{98CC8D1E-267D-443D-9467-72189AAE8960}" type="pres">
      <dgm:prSet presAssocID="{1DD0081B-6F8C-46F6-9016-95CC9A06EB98}" presName="header" presStyleLbl="node1" presStyleIdx="0" presStyleCnt="2"/>
      <dgm:spPr/>
      <dgm:t>
        <a:bodyPr/>
        <a:lstStyle/>
        <a:p>
          <a:endParaRPr lang="en-US"/>
        </a:p>
      </dgm:t>
    </dgm:pt>
    <dgm:pt modelId="{6D21210B-3218-49D3-A953-BEF4930FD81C}" type="pres">
      <dgm:prSet presAssocID="{232866F3-8595-43E2-8BE3-B11C264834B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42EB6254-E4DB-4CC8-BB23-29ABE54DD537}" type="pres">
      <dgm:prSet presAssocID="{1D78639A-0995-4C76-ACFA-C1021326073D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621EB-1B8B-401E-ADA2-80D097EC31CB}" type="pres">
      <dgm:prSet presAssocID="{BBB8BE1B-E59A-46CF-914C-7EE3E293F65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4137306-82BB-4705-8E88-25A4D95028E4}" type="pres">
      <dgm:prSet presAssocID="{E3EE3886-C667-4B72-A87E-7A925706E1C3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7EE4F-BFC0-492A-A9EA-D5C9C6CD5506}" type="pres">
      <dgm:prSet presAssocID="{1DD0081B-6F8C-46F6-9016-95CC9A06EB98}" presName="hSp" presStyleCnt="0"/>
      <dgm:spPr/>
    </dgm:pt>
    <dgm:pt modelId="{BC8C11BE-2FB0-40F4-B52E-BEA4FDDF63BB}" type="pres">
      <dgm:prSet presAssocID="{5479FDD9-1940-4F13-B109-459969745E71}" presName="vertFlow" presStyleCnt="0"/>
      <dgm:spPr/>
    </dgm:pt>
    <dgm:pt modelId="{00E8B60C-249A-43A9-8791-B07D723E389F}" type="pres">
      <dgm:prSet presAssocID="{5479FDD9-1940-4F13-B109-459969745E71}" presName="header" presStyleLbl="node1" presStyleIdx="1" presStyleCnt="2"/>
      <dgm:spPr/>
      <dgm:t>
        <a:bodyPr/>
        <a:lstStyle/>
        <a:p>
          <a:endParaRPr lang="en-US"/>
        </a:p>
      </dgm:t>
    </dgm:pt>
    <dgm:pt modelId="{6125FAAE-FA78-4DB4-8357-706DE41AF105}" type="pres">
      <dgm:prSet presAssocID="{EA2448FA-5FB5-4FB9-933D-4D5C05FBDA4C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1C3FD8D-9235-4D3F-96CD-64D291B93234}" type="pres">
      <dgm:prSet presAssocID="{840DA232-44D1-4B5A-9AC6-C020D216938E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07CD9-DB19-43AB-ABD9-D568E0300119}" type="pres">
      <dgm:prSet presAssocID="{0BC6EF2E-3911-470D-B4E4-6C596F7F00E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B37D179-ECBA-4758-BCDF-CD4E4D51D932}" type="pres">
      <dgm:prSet presAssocID="{0FBEBF12-1E66-43D5-836B-D804F6A243B9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572A4F-E1D1-4252-8525-0C76FBEFD644}" srcId="{1DD0081B-6F8C-46F6-9016-95CC9A06EB98}" destId="{1D78639A-0995-4C76-ACFA-C1021326073D}" srcOrd="0" destOrd="0" parTransId="{232866F3-8595-43E2-8BE3-B11C264834B2}" sibTransId="{BBB8BE1B-E59A-46CF-914C-7EE3E293F658}"/>
    <dgm:cxn modelId="{C380E70C-BEA7-4F71-9740-5EDF320E1E1F}" type="presOf" srcId="{1DD0081B-6F8C-46F6-9016-95CC9A06EB98}" destId="{98CC8D1E-267D-443D-9467-72189AAE8960}" srcOrd="0" destOrd="0" presId="urn:microsoft.com/office/officeart/2005/8/layout/lProcess1"/>
    <dgm:cxn modelId="{856ECA5B-8909-41AD-B325-67B9024F43DB}" type="presOf" srcId="{0FBEBF12-1E66-43D5-836B-D804F6A243B9}" destId="{FB37D179-ECBA-4758-BCDF-CD4E4D51D932}" srcOrd="0" destOrd="0" presId="urn:microsoft.com/office/officeart/2005/8/layout/lProcess1"/>
    <dgm:cxn modelId="{F75D464D-E996-4FF2-A26F-73577834C36F}" srcId="{A900623D-37D3-4F5D-A15D-9E1E5501FA9C}" destId="{5479FDD9-1940-4F13-B109-459969745E71}" srcOrd="1" destOrd="0" parTransId="{07790D0F-E453-408B-B3B2-BE24658C647A}" sibTransId="{BB3819A2-BCF1-40A7-8804-76EE7D1D24A3}"/>
    <dgm:cxn modelId="{3A17C60A-8C0B-4585-9B23-6444E310CC09}" type="presOf" srcId="{A900623D-37D3-4F5D-A15D-9E1E5501FA9C}" destId="{700988AE-F067-4085-A8FC-F4C4C15B3B12}" srcOrd="0" destOrd="0" presId="urn:microsoft.com/office/officeart/2005/8/layout/lProcess1"/>
    <dgm:cxn modelId="{BAFC65E1-551E-4F9A-A518-2990B92DCBCF}" type="presOf" srcId="{1D78639A-0995-4C76-ACFA-C1021326073D}" destId="{42EB6254-E4DB-4CC8-BB23-29ABE54DD537}" srcOrd="0" destOrd="0" presId="urn:microsoft.com/office/officeart/2005/8/layout/lProcess1"/>
    <dgm:cxn modelId="{48C0E0E5-AF45-4D18-A265-E0CDF851E9A6}" type="presOf" srcId="{5479FDD9-1940-4F13-B109-459969745E71}" destId="{00E8B60C-249A-43A9-8791-B07D723E389F}" srcOrd="0" destOrd="0" presId="urn:microsoft.com/office/officeart/2005/8/layout/lProcess1"/>
    <dgm:cxn modelId="{90FD2A9D-150B-4327-A674-B09DD965ADF7}" type="presOf" srcId="{840DA232-44D1-4B5A-9AC6-C020D216938E}" destId="{31C3FD8D-9235-4D3F-96CD-64D291B93234}" srcOrd="0" destOrd="0" presId="urn:microsoft.com/office/officeart/2005/8/layout/lProcess1"/>
    <dgm:cxn modelId="{F3D8029D-AC11-4FC1-94E1-5BB006421A82}" srcId="{A900623D-37D3-4F5D-A15D-9E1E5501FA9C}" destId="{1DD0081B-6F8C-46F6-9016-95CC9A06EB98}" srcOrd="0" destOrd="0" parTransId="{3DEEF40F-D8B7-489D-8D13-A857CDE34CEB}" sibTransId="{0D3DFB22-1648-49F2-993F-E3FE7F8FE4D8}"/>
    <dgm:cxn modelId="{1C68F089-E160-42E8-8F8D-522A378CD27D}" srcId="{5479FDD9-1940-4F13-B109-459969745E71}" destId="{840DA232-44D1-4B5A-9AC6-C020D216938E}" srcOrd="0" destOrd="0" parTransId="{EA2448FA-5FB5-4FB9-933D-4D5C05FBDA4C}" sibTransId="{0BC6EF2E-3911-470D-B4E4-6C596F7F00E7}"/>
    <dgm:cxn modelId="{C860A4C1-E715-4F82-81F4-722D8787A265}" type="presOf" srcId="{EA2448FA-5FB5-4FB9-933D-4D5C05FBDA4C}" destId="{6125FAAE-FA78-4DB4-8357-706DE41AF105}" srcOrd="0" destOrd="0" presId="urn:microsoft.com/office/officeart/2005/8/layout/lProcess1"/>
    <dgm:cxn modelId="{054F30BE-574F-4441-809F-477824A422DA}" srcId="{1DD0081B-6F8C-46F6-9016-95CC9A06EB98}" destId="{E3EE3886-C667-4B72-A87E-7A925706E1C3}" srcOrd="1" destOrd="0" parTransId="{F38419C3-8B55-43F5-B1EA-8E996653BB66}" sibTransId="{13F4B8A8-F0FA-42A5-9F4E-E07B1CB5D708}"/>
    <dgm:cxn modelId="{5C0D70CF-C085-49D9-8EAC-EB5A1760A9F0}" type="presOf" srcId="{0BC6EF2E-3911-470D-B4E4-6C596F7F00E7}" destId="{34D07CD9-DB19-43AB-ABD9-D568E0300119}" srcOrd="0" destOrd="0" presId="urn:microsoft.com/office/officeart/2005/8/layout/lProcess1"/>
    <dgm:cxn modelId="{163F8A94-0D8F-44C1-AC32-37759520A51B}" type="presOf" srcId="{232866F3-8595-43E2-8BE3-B11C264834B2}" destId="{6D21210B-3218-49D3-A953-BEF4930FD81C}" srcOrd="0" destOrd="0" presId="urn:microsoft.com/office/officeart/2005/8/layout/lProcess1"/>
    <dgm:cxn modelId="{6B971AD2-2D56-4621-92A9-80263E5CDE85}" srcId="{5479FDD9-1940-4F13-B109-459969745E71}" destId="{0FBEBF12-1E66-43D5-836B-D804F6A243B9}" srcOrd="1" destOrd="0" parTransId="{F560B59B-8821-4FAC-B8AD-A96F0C3B20D3}" sibTransId="{0C6D1E7A-E1B8-4597-AF2B-83DBFCA31B24}"/>
    <dgm:cxn modelId="{225E16BF-1607-4A08-B8EE-C96541BF63D6}" type="presOf" srcId="{BBB8BE1B-E59A-46CF-914C-7EE3E293F658}" destId="{AE6621EB-1B8B-401E-ADA2-80D097EC31CB}" srcOrd="0" destOrd="0" presId="urn:microsoft.com/office/officeart/2005/8/layout/lProcess1"/>
    <dgm:cxn modelId="{EEBC3764-482D-4BBC-BF07-379C3A4FB6E3}" type="presOf" srcId="{E3EE3886-C667-4B72-A87E-7A925706E1C3}" destId="{E4137306-82BB-4705-8E88-25A4D95028E4}" srcOrd="0" destOrd="0" presId="urn:microsoft.com/office/officeart/2005/8/layout/lProcess1"/>
    <dgm:cxn modelId="{1D45A8FE-CCEA-411F-9FB4-359B11054FFD}" type="presParOf" srcId="{700988AE-F067-4085-A8FC-F4C4C15B3B12}" destId="{3A17A0B9-D5F0-4442-946C-F8B57F579CE6}" srcOrd="0" destOrd="0" presId="urn:microsoft.com/office/officeart/2005/8/layout/lProcess1"/>
    <dgm:cxn modelId="{F59FB500-49DA-4486-96FD-921513A0B893}" type="presParOf" srcId="{3A17A0B9-D5F0-4442-946C-F8B57F579CE6}" destId="{98CC8D1E-267D-443D-9467-72189AAE8960}" srcOrd="0" destOrd="0" presId="urn:microsoft.com/office/officeart/2005/8/layout/lProcess1"/>
    <dgm:cxn modelId="{2DD9AE7D-CABB-46D9-B86F-49695C5168F9}" type="presParOf" srcId="{3A17A0B9-D5F0-4442-946C-F8B57F579CE6}" destId="{6D21210B-3218-49D3-A953-BEF4930FD81C}" srcOrd="1" destOrd="0" presId="urn:microsoft.com/office/officeart/2005/8/layout/lProcess1"/>
    <dgm:cxn modelId="{69C21B53-F8EE-48A4-8E6F-7D9C5633011D}" type="presParOf" srcId="{3A17A0B9-D5F0-4442-946C-F8B57F579CE6}" destId="{42EB6254-E4DB-4CC8-BB23-29ABE54DD537}" srcOrd="2" destOrd="0" presId="urn:microsoft.com/office/officeart/2005/8/layout/lProcess1"/>
    <dgm:cxn modelId="{124EA9E7-1FAF-43DB-8B05-D2A93C6F26F8}" type="presParOf" srcId="{3A17A0B9-D5F0-4442-946C-F8B57F579CE6}" destId="{AE6621EB-1B8B-401E-ADA2-80D097EC31CB}" srcOrd="3" destOrd="0" presId="urn:microsoft.com/office/officeart/2005/8/layout/lProcess1"/>
    <dgm:cxn modelId="{4BDB578C-9D94-4F27-A9EC-7C2E2269447F}" type="presParOf" srcId="{3A17A0B9-D5F0-4442-946C-F8B57F579CE6}" destId="{E4137306-82BB-4705-8E88-25A4D95028E4}" srcOrd="4" destOrd="0" presId="urn:microsoft.com/office/officeart/2005/8/layout/lProcess1"/>
    <dgm:cxn modelId="{1F7BDA2C-17F9-4350-ACA3-A0F50C473931}" type="presParOf" srcId="{700988AE-F067-4085-A8FC-F4C4C15B3B12}" destId="{6E27EE4F-BFC0-492A-A9EA-D5C9C6CD5506}" srcOrd="1" destOrd="0" presId="urn:microsoft.com/office/officeart/2005/8/layout/lProcess1"/>
    <dgm:cxn modelId="{A59C8752-7440-474C-8F83-0E9486EDBA86}" type="presParOf" srcId="{700988AE-F067-4085-A8FC-F4C4C15B3B12}" destId="{BC8C11BE-2FB0-40F4-B52E-BEA4FDDF63BB}" srcOrd="2" destOrd="0" presId="urn:microsoft.com/office/officeart/2005/8/layout/lProcess1"/>
    <dgm:cxn modelId="{116CB963-87B6-4204-861F-0E0039382106}" type="presParOf" srcId="{BC8C11BE-2FB0-40F4-B52E-BEA4FDDF63BB}" destId="{00E8B60C-249A-43A9-8791-B07D723E389F}" srcOrd="0" destOrd="0" presId="urn:microsoft.com/office/officeart/2005/8/layout/lProcess1"/>
    <dgm:cxn modelId="{538A0D46-B310-4570-8ED4-4F8119BAC2A3}" type="presParOf" srcId="{BC8C11BE-2FB0-40F4-B52E-BEA4FDDF63BB}" destId="{6125FAAE-FA78-4DB4-8357-706DE41AF105}" srcOrd="1" destOrd="0" presId="urn:microsoft.com/office/officeart/2005/8/layout/lProcess1"/>
    <dgm:cxn modelId="{01744403-0284-4B6E-87F6-C1AE03285688}" type="presParOf" srcId="{BC8C11BE-2FB0-40F4-B52E-BEA4FDDF63BB}" destId="{31C3FD8D-9235-4D3F-96CD-64D291B93234}" srcOrd="2" destOrd="0" presId="urn:microsoft.com/office/officeart/2005/8/layout/lProcess1"/>
    <dgm:cxn modelId="{30345D80-C60A-4091-89D9-C14628F75B7D}" type="presParOf" srcId="{BC8C11BE-2FB0-40F4-B52E-BEA4FDDF63BB}" destId="{34D07CD9-DB19-43AB-ABD9-D568E0300119}" srcOrd="3" destOrd="0" presId="urn:microsoft.com/office/officeart/2005/8/layout/lProcess1"/>
    <dgm:cxn modelId="{94509B76-8D40-4000-B8BF-0922B14E9767}" type="presParOf" srcId="{BC8C11BE-2FB0-40F4-B52E-BEA4FDDF63BB}" destId="{FB37D179-ECBA-4758-BCDF-CD4E4D51D932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F4A02-08C5-449E-8CDD-67D90A322D19}">
      <dsp:nvSpPr>
        <dsp:cNvPr id="0" name=""/>
        <dsp:cNvSpPr/>
      </dsp:nvSpPr>
      <dsp:spPr>
        <a:xfrm>
          <a:off x="0" y="0"/>
          <a:ext cx="7323993" cy="149820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solidFill>
                <a:schemeClr val="accent5">
                  <a:lumMod val="75000"/>
                </a:schemeClr>
              </a:solidFill>
            </a:rPr>
            <a:t>The scope of booking</a:t>
          </a:r>
          <a:endParaRPr lang="en-US" sz="49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43881" y="43881"/>
        <a:ext cx="5707308" cy="1410447"/>
      </dsp:txXfrm>
    </dsp:sp>
    <dsp:sp modelId="{D1DD315E-5E51-4EFB-94F9-4CE574DA03B6}">
      <dsp:nvSpPr>
        <dsp:cNvPr id="0" name=""/>
        <dsp:cNvSpPr/>
      </dsp:nvSpPr>
      <dsp:spPr>
        <a:xfrm>
          <a:off x="646234" y="1747910"/>
          <a:ext cx="7323993" cy="149820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900" kern="1200" dirty="0" smtClean="0">
              <a:solidFill>
                <a:schemeClr val="accent2">
                  <a:lumMod val="75000"/>
                </a:schemeClr>
              </a:solidFill>
            </a:rPr>
            <a:t>Acute problems </a:t>
          </a:r>
          <a:r>
            <a:rPr lang="en-US" sz="4900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endParaRPr lang="en-US" sz="49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90115" y="1791791"/>
        <a:ext cx="5616160" cy="1410447"/>
      </dsp:txXfrm>
    </dsp:sp>
    <dsp:sp modelId="{50D7E1CF-ABC5-487A-977D-6572520561B2}">
      <dsp:nvSpPr>
        <dsp:cNvPr id="0" name=""/>
        <dsp:cNvSpPr/>
      </dsp:nvSpPr>
      <dsp:spPr>
        <a:xfrm>
          <a:off x="1292469" y="3463445"/>
          <a:ext cx="7323993" cy="149820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900" kern="1200" dirty="0" smtClean="0">
              <a:solidFill>
                <a:schemeClr val="accent6">
                  <a:lumMod val="50000"/>
                </a:schemeClr>
              </a:solidFill>
            </a:rPr>
            <a:t>Minor ailments</a:t>
          </a:r>
          <a:endParaRPr lang="en-US" sz="4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336350" y="3507326"/>
        <a:ext cx="5616160" cy="1410447"/>
      </dsp:txXfrm>
    </dsp:sp>
    <dsp:sp modelId="{BE5BF2E3-EA1B-4F18-A628-BCE70061BA76}">
      <dsp:nvSpPr>
        <dsp:cNvPr id="0" name=""/>
        <dsp:cNvSpPr/>
      </dsp:nvSpPr>
      <dsp:spPr>
        <a:xfrm>
          <a:off x="6350157" y="1136142"/>
          <a:ext cx="973836" cy="97383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569270" y="1136142"/>
        <a:ext cx="535610" cy="732812"/>
      </dsp:txXfrm>
    </dsp:sp>
    <dsp:sp modelId="{7E892228-94A2-4297-BBEB-ACA6B7AEF358}">
      <dsp:nvSpPr>
        <dsp:cNvPr id="0" name=""/>
        <dsp:cNvSpPr/>
      </dsp:nvSpPr>
      <dsp:spPr>
        <a:xfrm>
          <a:off x="6996392" y="2874064"/>
          <a:ext cx="973836" cy="97383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215505" y="2874064"/>
        <a:ext cx="535610" cy="732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EC834-4F97-4A04-A8DA-7136CF3C8D12}">
      <dsp:nvSpPr>
        <dsp:cNvPr id="0" name=""/>
        <dsp:cNvSpPr/>
      </dsp:nvSpPr>
      <dsp:spPr>
        <a:xfrm>
          <a:off x="4965782" y="1778421"/>
          <a:ext cx="2260451" cy="195538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Chronic long-term conditions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5340370" y="2102455"/>
        <a:ext cx="1511275" cy="1307313"/>
      </dsp:txXfrm>
    </dsp:sp>
    <dsp:sp modelId="{B5216D99-A987-4625-824B-5ECFB603FD08}">
      <dsp:nvSpPr>
        <dsp:cNvPr id="0" name=""/>
        <dsp:cNvSpPr/>
      </dsp:nvSpPr>
      <dsp:spPr>
        <a:xfrm>
          <a:off x="6380987" y="842903"/>
          <a:ext cx="852861" cy="73485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E4CD8-7E04-4C04-B618-089C2E4BA11A}">
      <dsp:nvSpPr>
        <dsp:cNvPr id="0" name=""/>
        <dsp:cNvSpPr/>
      </dsp:nvSpPr>
      <dsp:spPr>
        <a:xfrm>
          <a:off x="5173731" y="0"/>
          <a:ext cx="1852423" cy="16025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Urgent cases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5480717" y="265579"/>
        <a:ext cx="1238451" cy="1071405"/>
      </dsp:txXfrm>
    </dsp:sp>
    <dsp:sp modelId="{223A601E-A6F2-4D36-B610-76E1D2A1434C}">
      <dsp:nvSpPr>
        <dsp:cNvPr id="0" name=""/>
        <dsp:cNvSpPr/>
      </dsp:nvSpPr>
      <dsp:spPr>
        <a:xfrm>
          <a:off x="7376343" y="2216687"/>
          <a:ext cx="852861" cy="73485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5EE1A8-BDB9-4C64-85A7-297D4F6CD7FC}">
      <dsp:nvSpPr>
        <dsp:cNvPr id="0" name=""/>
        <dsp:cNvSpPr/>
      </dsp:nvSpPr>
      <dsp:spPr>
        <a:xfrm>
          <a:off x="6872618" y="985684"/>
          <a:ext cx="1852423" cy="16025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Referrals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179604" y="1251263"/>
        <a:ext cx="1238451" cy="1071405"/>
      </dsp:txXfrm>
    </dsp:sp>
    <dsp:sp modelId="{9224D2E0-41F4-45DC-813C-8664C8B71A80}">
      <dsp:nvSpPr>
        <dsp:cNvPr id="0" name=""/>
        <dsp:cNvSpPr/>
      </dsp:nvSpPr>
      <dsp:spPr>
        <a:xfrm>
          <a:off x="6684905" y="3767431"/>
          <a:ext cx="852861" cy="73485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E2BAA-093E-45B7-8299-0C5E602727BF}">
      <dsp:nvSpPr>
        <dsp:cNvPr id="0" name=""/>
        <dsp:cNvSpPr/>
      </dsp:nvSpPr>
      <dsp:spPr>
        <a:xfrm>
          <a:off x="6872618" y="2923425"/>
          <a:ext cx="1852423" cy="16025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Children under 5 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179604" y="3189004"/>
        <a:ext cx="1238451" cy="1071405"/>
      </dsp:txXfrm>
    </dsp:sp>
    <dsp:sp modelId="{584008C2-BC5B-4FE1-BADC-20BAC101F15D}">
      <dsp:nvSpPr>
        <dsp:cNvPr id="0" name=""/>
        <dsp:cNvSpPr/>
      </dsp:nvSpPr>
      <dsp:spPr>
        <a:xfrm>
          <a:off x="4969717" y="3928404"/>
          <a:ext cx="852861" cy="73485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0E2C2-AEE3-4CDF-B5AF-A127CFF667D7}">
      <dsp:nvSpPr>
        <dsp:cNvPr id="0" name=""/>
        <dsp:cNvSpPr/>
      </dsp:nvSpPr>
      <dsp:spPr>
        <a:xfrm>
          <a:off x="5173731" y="3910212"/>
          <a:ext cx="1852423" cy="16025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Other admin requests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5480717" y="4175791"/>
        <a:ext cx="1238451" cy="1071405"/>
      </dsp:txXfrm>
    </dsp:sp>
    <dsp:sp modelId="{B5DE76B0-9F0B-4D7C-8554-6B37C30480C4}">
      <dsp:nvSpPr>
        <dsp:cNvPr id="0" name=""/>
        <dsp:cNvSpPr/>
      </dsp:nvSpPr>
      <dsp:spPr>
        <a:xfrm>
          <a:off x="3958061" y="2555171"/>
          <a:ext cx="852861" cy="73485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01728-2BCF-4560-BD4F-0C9CF7B36AFC}">
      <dsp:nvSpPr>
        <dsp:cNvPr id="0" name=""/>
        <dsp:cNvSpPr/>
      </dsp:nvSpPr>
      <dsp:spPr>
        <a:xfrm>
          <a:off x="3475755" y="2924527"/>
          <a:ext cx="1852423" cy="16025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Sick notes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782741" y="3190106"/>
        <a:ext cx="1238451" cy="1071405"/>
      </dsp:txXfrm>
    </dsp:sp>
    <dsp:sp modelId="{D3856DBE-8DAE-46B6-8905-BD765EAE494C}">
      <dsp:nvSpPr>
        <dsp:cNvPr id="0" name=""/>
        <dsp:cNvSpPr/>
      </dsp:nvSpPr>
      <dsp:spPr>
        <a:xfrm>
          <a:off x="3466956" y="983479"/>
          <a:ext cx="1852423" cy="16025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Mental health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773942" y="1249058"/>
        <a:ext cx="1238451" cy="10714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85637-03A3-41B6-8472-1539CDCC2B44}">
      <dsp:nvSpPr>
        <dsp:cNvPr id="0" name=""/>
        <dsp:cNvSpPr/>
      </dsp:nvSpPr>
      <dsp:spPr>
        <a:xfrm>
          <a:off x="9028777" y="3985772"/>
          <a:ext cx="91440" cy="742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249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003A0-78E2-44C9-A3B7-402D3B523965}">
      <dsp:nvSpPr>
        <dsp:cNvPr id="0" name=""/>
        <dsp:cNvSpPr/>
      </dsp:nvSpPr>
      <dsp:spPr>
        <a:xfrm>
          <a:off x="6734249" y="1622122"/>
          <a:ext cx="2340247" cy="742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989"/>
              </a:lnTo>
              <a:lnTo>
                <a:pt x="2340247" y="505989"/>
              </a:lnTo>
              <a:lnTo>
                <a:pt x="2340247" y="7424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B2668-2ADE-461A-B0EC-50B120167767}">
      <dsp:nvSpPr>
        <dsp:cNvPr id="0" name=""/>
        <dsp:cNvSpPr/>
      </dsp:nvSpPr>
      <dsp:spPr>
        <a:xfrm>
          <a:off x="4394001" y="3985772"/>
          <a:ext cx="1560165" cy="742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989"/>
              </a:lnTo>
              <a:lnTo>
                <a:pt x="1560165" y="505989"/>
              </a:lnTo>
              <a:lnTo>
                <a:pt x="1560165" y="74249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072DB-38B2-4FF8-AD6D-9214DF76BDB3}">
      <dsp:nvSpPr>
        <dsp:cNvPr id="0" name=""/>
        <dsp:cNvSpPr/>
      </dsp:nvSpPr>
      <dsp:spPr>
        <a:xfrm>
          <a:off x="2833836" y="3985772"/>
          <a:ext cx="1560165" cy="742496"/>
        </a:xfrm>
        <a:custGeom>
          <a:avLst/>
          <a:gdLst/>
          <a:ahLst/>
          <a:cxnLst/>
          <a:rect l="0" t="0" r="0" b="0"/>
          <a:pathLst>
            <a:path>
              <a:moveTo>
                <a:pt x="1560165" y="0"/>
              </a:moveTo>
              <a:lnTo>
                <a:pt x="1560165" y="505989"/>
              </a:lnTo>
              <a:lnTo>
                <a:pt x="0" y="505989"/>
              </a:lnTo>
              <a:lnTo>
                <a:pt x="0" y="74249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02DC5-114C-4AD3-A9DE-816ED7B9AF94}">
      <dsp:nvSpPr>
        <dsp:cNvPr id="0" name=""/>
        <dsp:cNvSpPr/>
      </dsp:nvSpPr>
      <dsp:spPr>
        <a:xfrm>
          <a:off x="4394001" y="1622122"/>
          <a:ext cx="2340247" cy="742496"/>
        </a:xfrm>
        <a:custGeom>
          <a:avLst/>
          <a:gdLst/>
          <a:ahLst/>
          <a:cxnLst/>
          <a:rect l="0" t="0" r="0" b="0"/>
          <a:pathLst>
            <a:path>
              <a:moveTo>
                <a:pt x="2340247" y="0"/>
              </a:moveTo>
              <a:lnTo>
                <a:pt x="2340247" y="505989"/>
              </a:lnTo>
              <a:lnTo>
                <a:pt x="0" y="505989"/>
              </a:lnTo>
              <a:lnTo>
                <a:pt x="0" y="7424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4FE2F-4395-4E11-A158-FBC3D1C97B44}">
      <dsp:nvSpPr>
        <dsp:cNvPr id="0" name=""/>
        <dsp:cNvSpPr/>
      </dsp:nvSpPr>
      <dsp:spPr>
        <a:xfrm>
          <a:off x="5457750" y="968"/>
          <a:ext cx="2552997" cy="1621153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68C0F-9654-4F6C-85D7-57EB7C53414E}">
      <dsp:nvSpPr>
        <dsp:cNvPr id="0" name=""/>
        <dsp:cNvSpPr/>
      </dsp:nvSpPr>
      <dsp:spPr>
        <a:xfrm>
          <a:off x="5741416" y="270451"/>
          <a:ext cx="2552997" cy="1621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eConsult</a:t>
          </a:r>
          <a:r>
            <a:rPr lang="en-US" sz="2600" kern="1200" dirty="0" smtClean="0"/>
            <a:t> or </a:t>
          </a:r>
          <a:r>
            <a:rPr lang="en-US" sz="2600" kern="1200" dirty="0" err="1" smtClean="0"/>
            <a:t>eLite</a:t>
          </a:r>
          <a:endParaRPr lang="en-US" sz="2600" kern="1200" dirty="0"/>
        </a:p>
      </dsp:txBody>
      <dsp:txXfrm>
        <a:off x="5788898" y="317933"/>
        <a:ext cx="2458033" cy="1526189"/>
      </dsp:txXfrm>
    </dsp:sp>
    <dsp:sp modelId="{B87EA8CD-965C-46AF-AD51-40807935D0F3}">
      <dsp:nvSpPr>
        <dsp:cNvPr id="0" name=""/>
        <dsp:cNvSpPr/>
      </dsp:nvSpPr>
      <dsp:spPr>
        <a:xfrm>
          <a:off x="3117502" y="2364619"/>
          <a:ext cx="2552997" cy="162115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361D7-5227-4DC3-9389-3D67ABA79060}">
      <dsp:nvSpPr>
        <dsp:cNvPr id="0" name=""/>
        <dsp:cNvSpPr/>
      </dsp:nvSpPr>
      <dsp:spPr>
        <a:xfrm>
          <a:off x="3401169" y="2634102"/>
          <a:ext cx="2552997" cy="1621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Patient is triaged by a clinician</a:t>
          </a:r>
          <a:endParaRPr lang="en-US" sz="2600" kern="1200" dirty="0"/>
        </a:p>
      </dsp:txBody>
      <dsp:txXfrm>
        <a:off x="3448651" y="2681584"/>
        <a:ext cx="2458033" cy="1526189"/>
      </dsp:txXfrm>
    </dsp:sp>
    <dsp:sp modelId="{C5CD1B40-C7D6-4DBD-807D-0055CAC2132D}">
      <dsp:nvSpPr>
        <dsp:cNvPr id="0" name=""/>
        <dsp:cNvSpPr/>
      </dsp:nvSpPr>
      <dsp:spPr>
        <a:xfrm>
          <a:off x="1557337" y="4728269"/>
          <a:ext cx="2552997" cy="162115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5EC75-6A5C-4B20-B4D5-B80A05495DAA}">
      <dsp:nvSpPr>
        <dsp:cNvPr id="0" name=""/>
        <dsp:cNvSpPr/>
      </dsp:nvSpPr>
      <dsp:spPr>
        <a:xfrm>
          <a:off x="1841003" y="4997752"/>
          <a:ext cx="2552997" cy="1621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Booked with a GP for f2f/</a:t>
          </a:r>
          <a:r>
            <a:rPr lang="en-US" sz="2600" kern="1200" dirty="0" err="1" smtClean="0"/>
            <a:t>tel</a:t>
          </a:r>
          <a:r>
            <a:rPr lang="en-US" sz="2600" kern="1200" dirty="0" smtClean="0"/>
            <a:t> call</a:t>
          </a:r>
          <a:endParaRPr lang="en-US" sz="2600" kern="1200" dirty="0"/>
        </a:p>
      </dsp:txBody>
      <dsp:txXfrm>
        <a:off x="1888485" y="5045234"/>
        <a:ext cx="2458033" cy="1526189"/>
      </dsp:txXfrm>
    </dsp:sp>
    <dsp:sp modelId="{0E4AC913-B35C-47EC-A8E8-C164311D4D9E}">
      <dsp:nvSpPr>
        <dsp:cNvPr id="0" name=""/>
        <dsp:cNvSpPr/>
      </dsp:nvSpPr>
      <dsp:spPr>
        <a:xfrm>
          <a:off x="4677667" y="4728269"/>
          <a:ext cx="2552997" cy="162115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76CA5-37E8-469C-B771-F46A3146958A}">
      <dsp:nvSpPr>
        <dsp:cNvPr id="0" name=""/>
        <dsp:cNvSpPr/>
      </dsp:nvSpPr>
      <dsp:spPr>
        <a:xfrm>
          <a:off x="4961334" y="4997752"/>
          <a:ext cx="2552997" cy="1621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Booked with a pharmacist for f2f/</a:t>
          </a:r>
          <a:r>
            <a:rPr lang="en-US" sz="2600" kern="1200" dirty="0" err="1" smtClean="0"/>
            <a:t>tel</a:t>
          </a:r>
          <a:r>
            <a:rPr lang="en-US" sz="2600" kern="1200" dirty="0" smtClean="0"/>
            <a:t> call </a:t>
          </a:r>
          <a:endParaRPr lang="en-US" sz="2600" kern="1200" dirty="0"/>
        </a:p>
      </dsp:txBody>
      <dsp:txXfrm>
        <a:off x="5008816" y="5045234"/>
        <a:ext cx="2458033" cy="1526189"/>
      </dsp:txXfrm>
    </dsp:sp>
    <dsp:sp modelId="{DCD2AD78-C441-42F9-925A-554562C18AC6}">
      <dsp:nvSpPr>
        <dsp:cNvPr id="0" name=""/>
        <dsp:cNvSpPr/>
      </dsp:nvSpPr>
      <dsp:spPr>
        <a:xfrm>
          <a:off x="7797998" y="2364619"/>
          <a:ext cx="2552997" cy="162115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A1887-6515-4562-B8DB-A9EAC3D37332}">
      <dsp:nvSpPr>
        <dsp:cNvPr id="0" name=""/>
        <dsp:cNvSpPr/>
      </dsp:nvSpPr>
      <dsp:spPr>
        <a:xfrm>
          <a:off x="8081664" y="2634102"/>
          <a:ext cx="2552997" cy="1621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Patient is triaged by a clinician</a:t>
          </a:r>
          <a:endParaRPr lang="en-US" sz="2600" kern="1200" dirty="0"/>
        </a:p>
      </dsp:txBody>
      <dsp:txXfrm>
        <a:off x="8129146" y="2681584"/>
        <a:ext cx="2458033" cy="1526189"/>
      </dsp:txXfrm>
    </dsp:sp>
    <dsp:sp modelId="{8E7BB9A5-73B9-43B8-9456-A8F688F7E269}">
      <dsp:nvSpPr>
        <dsp:cNvPr id="0" name=""/>
        <dsp:cNvSpPr/>
      </dsp:nvSpPr>
      <dsp:spPr>
        <a:xfrm>
          <a:off x="7797998" y="4728269"/>
          <a:ext cx="2552997" cy="1621153"/>
        </a:xfrm>
        <a:prstGeom prst="roundRect">
          <a:avLst>
            <a:gd name="adj" fmla="val 10000"/>
          </a:avLst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5BE97-0FA9-4E4F-B872-CE8332CB2AAC}">
      <dsp:nvSpPr>
        <dsp:cNvPr id="0" name=""/>
        <dsp:cNvSpPr/>
      </dsp:nvSpPr>
      <dsp:spPr>
        <a:xfrm>
          <a:off x="8081664" y="4997752"/>
          <a:ext cx="2552997" cy="1621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Exclusion criteria – passed back to home practice</a:t>
          </a:r>
          <a:endParaRPr lang="en-US" sz="2600" kern="1200" dirty="0"/>
        </a:p>
      </dsp:txBody>
      <dsp:txXfrm>
        <a:off x="8129146" y="5045234"/>
        <a:ext cx="2458033" cy="15261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C8D1E-267D-443D-9467-72189AAE8960}">
      <dsp:nvSpPr>
        <dsp:cNvPr id="0" name=""/>
        <dsp:cNvSpPr/>
      </dsp:nvSpPr>
      <dsp:spPr>
        <a:xfrm>
          <a:off x="4286" y="954550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Patient booked for a Pharmacist telephone appointment</a:t>
          </a:r>
          <a:endParaRPr lang="en-US" sz="2200" kern="1200" dirty="0"/>
        </a:p>
      </dsp:txBody>
      <dsp:txXfrm>
        <a:off x="32068" y="982332"/>
        <a:ext cx="3738561" cy="892967"/>
      </dsp:txXfrm>
    </dsp:sp>
    <dsp:sp modelId="{6D21210B-3218-49D3-A953-BEF4930FD81C}">
      <dsp:nvSpPr>
        <dsp:cNvPr id="0" name=""/>
        <dsp:cNvSpPr/>
      </dsp:nvSpPr>
      <dsp:spPr>
        <a:xfrm rot="5400000">
          <a:off x="1818352" y="1986078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B6254-E4DB-4CC8-BB23-29ABE54DD537}">
      <dsp:nvSpPr>
        <dsp:cNvPr id="0" name=""/>
        <dsp:cNvSpPr/>
      </dsp:nvSpPr>
      <dsp:spPr>
        <a:xfrm>
          <a:off x="4286" y="2235067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Patient receives a text message informing of the timeframe of the call</a:t>
          </a:r>
          <a:endParaRPr lang="en-US" sz="2100" kern="1200" dirty="0"/>
        </a:p>
      </dsp:txBody>
      <dsp:txXfrm>
        <a:off x="32068" y="2262849"/>
        <a:ext cx="3738561" cy="892967"/>
      </dsp:txXfrm>
    </dsp:sp>
    <dsp:sp modelId="{AE6621EB-1B8B-401E-ADA2-80D097EC31CB}">
      <dsp:nvSpPr>
        <dsp:cNvPr id="0" name=""/>
        <dsp:cNvSpPr/>
      </dsp:nvSpPr>
      <dsp:spPr>
        <a:xfrm rot="5400000">
          <a:off x="1818352" y="3266595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37306-82BB-4705-8E88-25A4D95028E4}">
      <dsp:nvSpPr>
        <dsp:cNvPr id="0" name=""/>
        <dsp:cNvSpPr/>
      </dsp:nvSpPr>
      <dsp:spPr>
        <a:xfrm>
          <a:off x="4286" y="3515585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Depending on the consult outcome the patients is discharged or offered a f2f appointment</a:t>
          </a:r>
          <a:endParaRPr lang="en-US" sz="2100" kern="1200" dirty="0"/>
        </a:p>
      </dsp:txBody>
      <dsp:txXfrm>
        <a:off x="32068" y="3543367"/>
        <a:ext cx="3738561" cy="892967"/>
      </dsp:txXfrm>
    </dsp:sp>
    <dsp:sp modelId="{00E8B60C-249A-43A9-8791-B07D723E389F}">
      <dsp:nvSpPr>
        <dsp:cNvPr id="0" name=""/>
        <dsp:cNvSpPr/>
      </dsp:nvSpPr>
      <dsp:spPr>
        <a:xfrm>
          <a:off x="4329588" y="954550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Patient booked for a GP appointment</a:t>
          </a:r>
          <a:endParaRPr lang="en-US" sz="2200" kern="1200" dirty="0"/>
        </a:p>
      </dsp:txBody>
      <dsp:txXfrm>
        <a:off x="4357370" y="982332"/>
        <a:ext cx="3738561" cy="892967"/>
      </dsp:txXfrm>
    </dsp:sp>
    <dsp:sp modelId="{6125FAAE-FA78-4DB4-8357-706DE41AF105}">
      <dsp:nvSpPr>
        <dsp:cNvPr id="0" name=""/>
        <dsp:cNvSpPr/>
      </dsp:nvSpPr>
      <dsp:spPr>
        <a:xfrm rot="5400000">
          <a:off x="6143654" y="1986078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3FD8D-9235-4D3F-96CD-64D291B93234}">
      <dsp:nvSpPr>
        <dsp:cNvPr id="0" name=""/>
        <dsp:cNvSpPr/>
      </dsp:nvSpPr>
      <dsp:spPr>
        <a:xfrm>
          <a:off x="4329588" y="2235067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Patient receives a call offering a f2f or telephone appointment</a:t>
          </a:r>
          <a:endParaRPr lang="en-US" sz="2100" kern="1200" dirty="0"/>
        </a:p>
      </dsp:txBody>
      <dsp:txXfrm>
        <a:off x="4357370" y="2262849"/>
        <a:ext cx="3738561" cy="892967"/>
      </dsp:txXfrm>
    </dsp:sp>
    <dsp:sp modelId="{34D07CD9-DB19-43AB-ABD9-D568E0300119}">
      <dsp:nvSpPr>
        <dsp:cNvPr id="0" name=""/>
        <dsp:cNvSpPr/>
      </dsp:nvSpPr>
      <dsp:spPr>
        <a:xfrm rot="5400000">
          <a:off x="6143654" y="3266595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7D179-ECBA-4758-BCDF-CD4E4D51D932}">
      <dsp:nvSpPr>
        <dsp:cNvPr id="0" name=""/>
        <dsp:cNvSpPr/>
      </dsp:nvSpPr>
      <dsp:spPr>
        <a:xfrm>
          <a:off x="4329588" y="3515585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 message sent confirming the time and location for f2f appointments</a:t>
          </a:r>
          <a:endParaRPr lang="en-US" sz="2100" kern="1200" dirty="0"/>
        </a:p>
      </dsp:txBody>
      <dsp:txXfrm>
        <a:off x="4357370" y="3543367"/>
        <a:ext cx="3738561" cy="892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56C79-DAD3-4CC0-B82A-0E3EEFCE6518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C43CF-5D72-4505-81DC-2AC87557F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26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52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01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45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381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16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782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84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2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340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99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64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79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99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6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19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61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8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03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0FFD1DA-4EBC-4A3A-8831-61FCE31A488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B080AC-2A74-49F2-89D4-112DACBA1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  <p:sldLayoutId id="2147483951" r:id="rId17"/>
    <p:sldLayoutId id="214748395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Triage appointments 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marL="0" indent="0">
              <a:buNone/>
            </a:pPr>
            <a:r>
              <a:rPr lang="en-GB" dirty="0" smtClean="0"/>
              <a:t>In accordance with NHS guidelines and Access and Capacity plan we are working on delivering additional options of services that bring us closer to Brent patients and increase the overall availability.</a:t>
            </a:r>
          </a:p>
        </p:txBody>
      </p:sp>
    </p:spTree>
    <p:extLst>
      <p:ext uri="{BB962C8B-B14F-4D97-AF65-F5344CB8AC3E}">
        <p14:creationId xmlns:p14="http://schemas.microsoft.com/office/powerpoint/2010/main" val="22253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book: through Find cross-organisational slot</a:t>
            </a:r>
          </a:p>
          <a:p>
            <a:r>
              <a:rPr lang="en-GB" dirty="0" smtClean="0"/>
              <a:t>Slot type: </a:t>
            </a:r>
            <a:r>
              <a:rPr lang="en-GB" b="1" i="1" dirty="0" smtClean="0"/>
              <a:t>GP practice name </a:t>
            </a:r>
            <a:r>
              <a:rPr lang="en-GB" dirty="0" err="1" smtClean="0"/>
              <a:t>eHub</a:t>
            </a:r>
            <a:endParaRPr lang="en-GB" dirty="0" smtClean="0"/>
          </a:p>
          <a:p>
            <a:r>
              <a:rPr lang="en-GB" dirty="0" smtClean="0"/>
              <a:t>Turnaround period: 48 </a:t>
            </a:r>
            <a:r>
              <a:rPr lang="en-GB" dirty="0" smtClean="0"/>
              <a:t>working hours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48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1410860"/>
              </p:ext>
            </p:extLst>
          </p:nvPr>
        </p:nvGraphicFramePr>
        <p:xfrm>
          <a:off x="1925514" y="738554"/>
          <a:ext cx="8616463" cy="4994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64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809"/>
            <a:ext cx="10515600" cy="1222129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Exclusion criteria: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sz="800" dirty="0" smtClean="0"/>
              <a:t>.</a:t>
            </a:r>
            <a:endParaRPr lang="en-GB" sz="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6126932"/>
              </p:ext>
            </p:extLst>
          </p:nvPr>
        </p:nvGraphicFramePr>
        <p:xfrm>
          <a:off x="1" y="1345224"/>
          <a:ext cx="12191999" cy="5512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152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11468154"/>
              </p:ext>
            </p:extLst>
          </p:nvPr>
        </p:nvGraphicFramePr>
        <p:xfrm>
          <a:off x="0" y="141288"/>
          <a:ext cx="12192000" cy="661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0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18109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27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happens after the patient has been seen?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applicable, the patient will be offered and booked to have any blood tests done at our services</a:t>
            </a:r>
          </a:p>
          <a:p>
            <a:r>
              <a:rPr lang="en-GB" dirty="0" smtClean="0"/>
              <a:t>The home practice will receive a discharge summary of the consultation, for information only or with actions to be taken</a:t>
            </a:r>
          </a:p>
          <a:p>
            <a:r>
              <a:rPr lang="en-GB" dirty="0" smtClean="0"/>
              <a:t>We will also share any additional forms generated like x-ray, USS, blood, urine, swabs etc.</a:t>
            </a:r>
          </a:p>
          <a:p>
            <a:r>
              <a:rPr lang="en-GB" b="1" dirty="0" smtClean="0"/>
              <a:t>2 Weeks Wait </a:t>
            </a:r>
            <a:r>
              <a:rPr lang="en-GB" dirty="0" smtClean="0"/>
              <a:t>forms will be sent as </a:t>
            </a:r>
            <a:r>
              <a:rPr lang="en-GB" i="1" dirty="0" smtClean="0">
                <a:solidFill>
                  <a:srgbClr val="FF0000"/>
                </a:solidFill>
              </a:rPr>
              <a:t>urgent</a:t>
            </a:r>
            <a:r>
              <a:rPr lang="en-GB" dirty="0" smtClean="0"/>
              <a:t>. The Home practice will also receive an email on their generic email address as safety netting.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0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226</TotalTime>
  <Words>279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Droplet</vt:lpstr>
      <vt:lpstr>Triage appointments </vt:lpstr>
      <vt:lpstr>Things to consider</vt:lpstr>
      <vt:lpstr>PowerPoint Presentation</vt:lpstr>
      <vt:lpstr>Exclusion criteria:</vt:lpstr>
      <vt:lpstr>PowerPoint Presentation</vt:lpstr>
      <vt:lpstr>PowerPoint Presentation</vt:lpstr>
      <vt:lpstr>What happens after the patient has been seen?</vt:lpstr>
    </vt:vector>
  </TitlesOfParts>
  <Company>NWLONDONCCGS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emis2000</dc:creator>
  <cp:lastModifiedBy>emis2000</cp:lastModifiedBy>
  <cp:revision>20</cp:revision>
  <dcterms:created xsi:type="dcterms:W3CDTF">2023-06-08T09:37:52Z</dcterms:created>
  <dcterms:modified xsi:type="dcterms:W3CDTF">2023-07-06T09:47:46Z</dcterms:modified>
</cp:coreProperties>
</file>